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  <p:sldMasterId id="2147483663" r:id="rId4"/>
    <p:sldMasterId id="2147483664" r:id="rId5"/>
    <p:sldMasterId id="2147483665" r:id="rId6"/>
    <p:sldMasterId id="2147483666" r:id="rId7"/>
    <p:sldMasterId id="2147483667" r:id="rId8"/>
    <p:sldMasterId id="2147483668" r:id="rId9"/>
    <p:sldMasterId id="2147483669" r:id="rId10"/>
  </p:sldMasterIdLst>
  <p:notesMasterIdLst>
    <p:notesMasterId r:id="rId38"/>
  </p:notesMasterIdLst>
  <p:handoutMasterIdLst>
    <p:handoutMasterId r:id="rId39"/>
  </p:handoutMasterIdLst>
  <p:sldIdLst>
    <p:sldId id="256" r:id="rId11"/>
    <p:sldId id="258" r:id="rId12"/>
    <p:sldId id="283" r:id="rId13"/>
    <p:sldId id="274" r:id="rId14"/>
    <p:sldId id="270" r:id="rId15"/>
    <p:sldId id="260" r:id="rId16"/>
    <p:sldId id="261" r:id="rId17"/>
    <p:sldId id="280" r:id="rId18"/>
    <p:sldId id="288" r:id="rId19"/>
    <p:sldId id="262" r:id="rId20"/>
    <p:sldId id="281" r:id="rId21"/>
    <p:sldId id="275" r:id="rId22"/>
    <p:sldId id="276" r:id="rId23"/>
    <p:sldId id="289" r:id="rId24"/>
    <p:sldId id="282" r:id="rId25"/>
    <p:sldId id="263" r:id="rId26"/>
    <p:sldId id="277" r:id="rId27"/>
    <p:sldId id="284" r:id="rId28"/>
    <p:sldId id="285" r:id="rId29"/>
    <p:sldId id="286" r:id="rId30"/>
    <p:sldId id="287" r:id="rId31"/>
    <p:sldId id="272" r:id="rId32"/>
    <p:sldId id="271" r:id="rId33"/>
    <p:sldId id="268" r:id="rId34"/>
    <p:sldId id="269" r:id="rId35"/>
    <p:sldId id="279" r:id="rId36"/>
    <p:sldId id="278" r:id="rId37"/>
  </p:sldIdLst>
  <p:sldSz cx="12188825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53D30A5B-AC8C-4DD4-8A4A-31ED8006025D}">
          <p14:sldIdLst>
            <p14:sldId id="256"/>
            <p14:sldId id="258"/>
            <p14:sldId id="283"/>
            <p14:sldId id="274"/>
            <p14:sldId id="270"/>
            <p14:sldId id="260"/>
            <p14:sldId id="261"/>
            <p14:sldId id="280"/>
          </p14:sldIdLst>
        </p14:section>
        <p14:section name="Sección sin título" id="{5F337028-1FEB-47AD-82FD-CC389D8BB612}">
          <p14:sldIdLst>
            <p14:sldId id="288"/>
            <p14:sldId id="262"/>
            <p14:sldId id="281"/>
            <p14:sldId id="275"/>
            <p14:sldId id="276"/>
            <p14:sldId id="289"/>
            <p14:sldId id="282"/>
            <p14:sldId id="263"/>
            <p14:sldId id="277"/>
            <p14:sldId id="284"/>
            <p14:sldId id="285"/>
            <p14:sldId id="286"/>
            <p14:sldId id="287"/>
            <p14:sldId id="272"/>
            <p14:sldId id="271"/>
            <p14:sldId id="268"/>
            <p14:sldId id="269"/>
            <p14:sldId id="279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38" d="100"/>
          <a:sy n="38" d="100"/>
        </p:scale>
        <p:origin x="78" y="51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25EBEA-43BD-6748-988F-F57D292E95CD}" type="datetimeFigureOut">
              <a:rPr lang="es-ES_tradnl" smtClean="0"/>
              <a:pPr/>
              <a:t>15/02/2017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DA818-E454-774F-91B9-6BC2CDDAB301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92562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2587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orbe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orbel"/>
                <a:buNone/>
              </a:pPr>
              <a:t>‹Nº›</a:t>
            </a:fld>
            <a:endParaRPr lang="en-US" sz="1200" b="0" i="0" u="none" strike="noStrike" cap="non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13892913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Shape 6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6" name="Shape 606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134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Shape 6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19" name="Shape 619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603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Shape 6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1" name="Shape 631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03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hape 6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6" name="Shape 636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2501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1" name="Shape 641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3765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Shape 6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46" name="Shape 646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113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Shape 6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4" name="Shape 674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6824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Shape 6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3" name="Shape 68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711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522412" y="1905000"/>
            <a:ext cx="9144000" cy="266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5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522412" y="5105400"/>
            <a:ext cx="9143998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1522413" y="274637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48640" marR="0" lvl="1" indent="-15494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777240" marR="0" lvl="2" indent="-13970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05839" marR="0" lvl="3" indent="-129539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34440" marR="0" lvl="4" indent="-149859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63040" marR="0" lvl="5" indent="-129539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691640" marR="0" lvl="6" indent="-149859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20240" marR="0" lvl="7" indent="-129539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48840" marR="0" lvl="8" indent="-14986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87" name="Shape 287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88" name="Shape 288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title"/>
          </p:nvPr>
        </p:nvSpPr>
        <p:spPr>
          <a:xfrm>
            <a:off x="1522412" y="1905000"/>
            <a:ext cx="9144000" cy="266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4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1522412" y="5102525"/>
            <a:ext cx="9143998" cy="10696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99" name="Shape 299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00" name="Shape 300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01" name="Shape 301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xfrm>
            <a:off x="1522413" y="274637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4419599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956816" marR="0" lvl="5" indent="-12801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956816" marR="0" lvl="6" indent="-14833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56816" marR="0" lvl="7" indent="-12801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1956816" marR="0" lvl="8" indent="-14833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86" name="Shape 386"/>
          <p:cNvSpPr txBox="1">
            <a:spLocks noGrp="1"/>
          </p:cNvSpPr>
          <p:nvPr>
            <p:ph type="body" idx="2"/>
          </p:nvPr>
        </p:nvSpPr>
        <p:spPr>
          <a:xfrm>
            <a:off x="6246814" y="1905000"/>
            <a:ext cx="4419598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956816" marR="0" lvl="5" indent="-12801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956816" marR="0" lvl="6" indent="-14833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56816" marR="0" lvl="7" indent="-12801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1956816" marR="0" lvl="8" indent="-14833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87" name="Shape 387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88" name="Shape 388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89" name="Shape 389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 txBox="1">
            <a:spLocks noGrp="1"/>
          </p:cNvSpPr>
          <p:nvPr>
            <p:ph type="title"/>
          </p:nvPr>
        </p:nvSpPr>
        <p:spPr>
          <a:xfrm>
            <a:off x="1522413" y="274637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05" name="Shape 405"/>
          <p:cNvSpPr txBox="1">
            <a:spLocks noGrp="1"/>
          </p:cNvSpPr>
          <p:nvPr>
            <p:ph type="body" idx="1"/>
          </p:nvPr>
        </p:nvSpPr>
        <p:spPr>
          <a:xfrm>
            <a:off x="4710021" y="1905000"/>
            <a:ext cx="5669280" cy="4038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06" name="Shape 406"/>
          <p:cNvSpPr txBox="1">
            <a:spLocks noGrp="1"/>
          </p:cNvSpPr>
          <p:nvPr>
            <p:ph type="body" idx="2"/>
          </p:nvPr>
        </p:nvSpPr>
        <p:spPr>
          <a:xfrm>
            <a:off x="1522412" y="3429000"/>
            <a:ext cx="2743199" cy="274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07" name="Shape 407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08" name="Shape 408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09" name="Shape 409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 txBox="1">
            <a:spLocks noGrp="1"/>
          </p:cNvSpPr>
          <p:nvPr>
            <p:ph type="title"/>
          </p:nvPr>
        </p:nvSpPr>
        <p:spPr>
          <a:xfrm>
            <a:off x="1522413" y="274637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5" name="Shape 425"/>
          <p:cNvSpPr>
            <a:spLocks noGrp="1"/>
          </p:cNvSpPr>
          <p:nvPr>
            <p:ph type="pic" idx="2"/>
          </p:nvPr>
        </p:nvSpPr>
        <p:spPr>
          <a:xfrm>
            <a:off x="1745838" y="1884310"/>
            <a:ext cx="5669280" cy="40416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2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6" name="Shape 426"/>
          <p:cNvSpPr txBox="1">
            <a:spLocks noGrp="1"/>
          </p:cNvSpPr>
          <p:nvPr>
            <p:ph type="body" idx="1"/>
          </p:nvPr>
        </p:nvSpPr>
        <p:spPr>
          <a:xfrm>
            <a:off x="7905959" y="3411748"/>
            <a:ext cx="2743199" cy="274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1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Consola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7" name="Shape 427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8" name="Shape 428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9" name="Shape 429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3" name="Shape 513"/>
          <p:cNvSpPr txBox="1">
            <a:spLocks noGrp="1"/>
          </p:cNvSpPr>
          <p:nvPr>
            <p:ph type="body" idx="1"/>
          </p:nvPr>
        </p:nvSpPr>
        <p:spPr>
          <a:xfrm rot="5400000">
            <a:off x="3960811" y="-533400"/>
            <a:ext cx="4267199" cy="914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956816" marR="0" lvl="5" indent="-12801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956816" marR="0" lvl="6" indent="-14833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56816" marR="0" lvl="7" indent="-12801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1956816" marR="0" lvl="8" indent="-148336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14" name="Shape 514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15" name="Shape 515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16" name="Shape 516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hape 599"/>
          <p:cNvSpPr txBox="1">
            <a:spLocks noGrp="1"/>
          </p:cNvSpPr>
          <p:nvPr>
            <p:ph type="title"/>
          </p:nvPr>
        </p:nvSpPr>
        <p:spPr>
          <a:xfrm rot="5400000">
            <a:off x="8096538" y="2539712"/>
            <a:ext cx="5901747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0" name="Shape 600"/>
          <p:cNvSpPr txBox="1">
            <a:spLocks noGrp="1"/>
          </p:cNvSpPr>
          <p:nvPr>
            <p:ph type="body" idx="1"/>
          </p:nvPr>
        </p:nvSpPr>
        <p:spPr>
          <a:xfrm rot="5400000">
            <a:off x="2230726" y="-1344900"/>
            <a:ext cx="5898573" cy="91440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01" name="Shape 601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02" name="Shape 602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603" name="Shape 603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325" y="4724400"/>
            <a:ext cx="8632824" cy="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Shape 17"/>
          <p:cNvGrpSpPr/>
          <p:nvPr/>
        </p:nvGrpSpPr>
        <p:grpSpPr>
          <a:xfrm>
            <a:off x="1522411" y="1514474"/>
            <a:ext cx="10569574" cy="63499"/>
            <a:chOff x="0" y="0"/>
            <a:chExt cx="2147483647" cy="2147483647"/>
          </a:xfrm>
        </p:grpSpPr>
        <p:sp>
          <p:nvSpPr>
            <p:cNvPr id="18" name="Shape 18"/>
            <p:cNvSpPr/>
            <p:nvPr/>
          </p:nvSpPr>
          <p:spPr>
            <a:xfrm>
              <a:off x="2134581971" y="371704949"/>
              <a:ext cx="12901675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731" y="120000"/>
                  </a:moveTo>
                  <a:lnTo>
                    <a:pt x="53731" y="120000"/>
                  </a:lnTo>
                  <a:lnTo>
                    <a:pt x="120000" y="60000"/>
                  </a:lnTo>
                  <a:cubicBezTo>
                    <a:pt x="107462" y="40000"/>
                    <a:pt x="46567" y="20000"/>
                    <a:pt x="69850" y="0"/>
                  </a:cubicBezTo>
                  <a:cubicBezTo>
                    <a:pt x="0" y="20000"/>
                    <a:pt x="14328" y="60000"/>
                    <a:pt x="53731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" name="Shape 19"/>
            <p:cNvSpPr/>
            <p:nvPr/>
          </p:nvSpPr>
          <p:spPr>
            <a:xfrm>
              <a:off x="2133291884" y="619471616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60000"/>
                  </a:lnTo>
                  <a:cubicBezTo>
                    <a:pt x="96000" y="0"/>
                    <a:pt x="66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2137162351" y="578171536"/>
              <a:ext cx="806344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14634" y="60000"/>
                    <a:pt x="17560" y="120000"/>
                    <a:pt x="55609" y="20000"/>
                  </a:cubicBezTo>
                  <a:cubicBezTo>
                    <a:pt x="43902" y="60000"/>
                    <a:pt x="67317" y="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2094586803" y="412971215"/>
              <a:ext cx="87085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33" y="0"/>
                  </a:moveTo>
                  <a:lnTo>
                    <a:pt x="5333" y="0"/>
                  </a:lnTo>
                  <a:cubicBezTo>
                    <a:pt x="0" y="20000"/>
                    <a:pt x="40000" y="80000"/>
                    <a:pt x="48000" y="120000"/>
                  </a:cubicBezTo>
                  <a:lnTo>
                    <a:pt x="120000" y="80000"/>
                  </a:lnTo>
                  <a:cubicBezTo>
                    <a:pt x="82666" y="60000"/>
                    <a:pt x="10666" y="40000"/>
                    <a:pt x="5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2090071292" y="578171536"/>
              <a:ext cx="8386088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545" y="0"/>
                  </a:moveTo>
                  <a:lnTo>
                    <a:pt x="114545" y="0"/>
                  </a:lnTo>
                  <a:lnTo>
                    <a:pt x="0" y="120000"/>
                  </a:lnTo>
                  <a:cubicBezTo>
                    <a:pt x="100909" y="120000"/>
                    <a:pt x="120000" y="80000"/>
                    <a:pt x="114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" name="Shape 23"/>
            <p:cNvSpPr/>
            <p:nvPr/>
          </p:nvSpPr>
          <p:spPr>
            <a:xfrm>
              <a:off x="2129421417" y="784676164"/>
              <a:ext cx="1580445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487" y="120000"/>
                  </a:moveTo>
                  <a:lnTo>
                    <a:pt x="20487" y="120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20487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2060719959" y="289104788"/>
              <a:ext cx="8063444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285" y="96000"/>
                  </a:moveTo>
                  <a:lnTo>
                    <a:pt x="54285" y="96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54285" y="96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2028465724" y="247804708"/>
              <a:ext cx="187074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183" y="120000"/>
                  </a:moveTo>
                  <a:lnTo>
                    <a:pt x="99183" y="120000"/>
                  </a:lnTo>
                  <a:cubicBezTo>
                    <a:pt x="119999" y="60000"/>
                    <a:pt x="69795" y="20000"/>
                    <a:pt x="91836" y="0"/>
                  </a:cubicBezTo>
                  <a:cubicBezTo>
                    <a:pt x="57551" y="0"/>
                    <a:pt x="26938" y="40000"/>
                    <a:pt x="0" y="100000"/>
                  </a:cubicBezTo>
                  <a:cubicBezTo>
                    <a:pt x="29387" y="60000"/>
                    <a:pt x="59999" y="80000"/>
                    <a:pt x="9918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2021369834" y="371704949"/>
              <a:ext cx="709592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6666" y="80000"/>
                    <a:pt x="76666" y="40000"/>
                    <a:pt x="120000" y="0"/>
                  </a:cubicBezTo>
                  <a:cubicBezTo>
                    <a:pt x="80000" y="0"/>
                    <a:pt x="40000" y="4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2070073707" y="495571375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108750" y="96000"/>
                    <a:pt x="86250" y="24000"/>
                    <a:pt x="0" y="0"/>
                  </a:cubicBezTo>
                  <a:lnTo>
                    <a:pt x="6000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>
              <a:off x="2066203240" y="619471616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16666" y="120000"/>
                  </a:lnTo>
                  <a:lnTo>
                    <a:pt x="0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2076201828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0"/>
                  </a:lnTo>
                  <a:cubicBezTo>
                    <a:pt x="48000" y="0"/>
                    <a:pt x="720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2096522139" y="784676164"/>
              <a:ext cx="1451428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1600" y="40000"/>
                    <a:pt x="0" y="66666"/>
                    <a:pt x="78400" y="120000"/>
                  </a:cubicBezTo>
                  <a:cubicBezTo>
                    <a:pt x="105600" y="80000"/>
                    <a:pt x="60800" y="53333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>
              <a:off x="2081040065" y="702071777"/>
              <a:ext cx="903117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112340" y="120000"/>
                  </a:lnTo>
                  <a:cubicBezTo>
                    <a:pt x="109787" y="90000"/>
                    <a:pt x="89361" y="30000"/>
                    <a:pt x="120000" y="0"/>
                  </a:cubicBez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>
              <a:off x="2076846871" y="784676164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lnTo>
                    <a:pt x="27272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>
              <a:off x="2023627692" y="578171536"/>
              <a:ext cx="174172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000" y="0"/>
                  </a:moveTo>
                  <a:lnTo>
                    <a:pt x="84000" y="0"/>
                  </a:lnTo>
                  <a:cubicBezTo>
                    <a:pt x="58666" y="60000"/>
                    <a:pt x="30666" y="60000"/>
                    <a:pt x="0" y="60000"/>
                  </a:cubicBezTo>
                  <a:cubicBezTo>
                    <a:pt x="33333" y="90000"/>
                    <a:pt x="68000" y="120000"/>
                    <a:pt x="101333" y="120000"/>
                  </a:cubicBezTo>
                  <a:cubicBezTo>
                    <a:pt x="105333" y="60000"/>
                    <a:pt x="120000" y="0"/>
                    <a:pt x="8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>
              <a:off x="2052978820" y="619471616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72000" y="120000"/>
                    <a:pt x="120000" y="1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" name="Shape 35"/>
            <p:cNvSpPr/>
            <p:nvPr/>
          </p:nvSpPr>
          <p:spPr>
            <a:xfrm>
              <a:off x="1978794285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lnTo>
                    <a:pt x="96000" y="0"/>
                  </a:lnTo>
                  <a:cubicBezTo>
                    <a:pt x="96000" y="0"/>
                    <a:pt x="96000" y="0"/>
                    <a:pt x="1200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" name="Shape 36"/>
            <p:cNvSpPr/>
            <p:nvPr/>
          </p:nvSpPr>
          <p:spPr>
            <a:xfrm>
              <a:off x="2038141995" y="660771696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319" y="120000"/>
                  </a:moveTo>
                  <a:lnTo>
                    <a:pt x="15319" y="120000"/>
                  </a:lnTo>
                  <a:cubicBezTo>
                    <a:pt x="63829" y="120000"/>
                    <a:pt x="91914" y="60000"/>
                    <a:pt x="120000" y="0"/>
                  </a:cubicBezTo>
                  <a:cubicBezTo>
                    <a:pt x="84255" y="0"/>
                    <a:pt x="45957" y="60000"/>
                    <a:pt x="5106" y="60000"/>
                  </a:cubicBezTo>
                  <a:cubicBezTo>
                    <a:pt x="0" y="60000"/>
                    <a:pt x="0" y="120000"/>
                    <a:pt x="15319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>
              <a:off x="2008790662" y="495571375"/>
              <a:ext cx="645083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0000"/>
                  </a:moveTo>
                  <a:lnTo>
                    <a:pt x="0" y="40000"/>
                  </a:lnTo>
                  <a:cubicBezTo>
                    <a:pt x="36363" y="80000"/>
                    <a:pt x="76363" y="120000"/>
                    <a:pt x="120000" y="120000"/>
                  </a:cubicBezTo>
                  <a:cubicBezTo>
                    <a:pt x="83636" y="80000"/>
                    <a:pt x="10909" y="0"/>
                    <a:pt x="0" y="4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" name="Shape 38"/>
            <p:cNvSpPr/>
            <p:nvPr/>
          </p:nvSpPr>
          <p:spPr>
            <a:xfrm>
              <a:off x="2051366210" y="578171536"/>
              <a:ext cx="1290167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lnTo>
                    <a:pt x="60000" y="0"/>
                  </a:lnTo>
                  <a:lnTo>
                    <a:pt x="120000" y="0"/>
                  </a:lnTo>
                  <a:cubicBezTo>
                    <a:pt x="0" y="0"/>
                    <a:pt x="0" y="0"/>
                    <a:pt x="6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" name="Shape 39"/>
            <p:cNvSpPr/>
            <p:nvPr/>
          </p:nvSpPr>
          <p:spPr>
            <a:xfrm>
              <a:off x="2047173017" y="578171536"/>
              <a:ext cx="5805753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774" y="0"/>
                  </a:moveTo>
                  <a:lnTo>
                    <a:pt x="96774" y="0"/>
                  </a:lnTo>
                  <a:cubicBezTo>
                    <a:pt x="58064" y="40000"/>
                    <a:pt x="30967" y="80000"/>
                    <a:pt x="0" y="120000"/>
                  </a:cubicBezTo>
                  <a:cubicBezTo>
                    <a:pt x="42580" y="120000"/>
                    <a:pt x="85161" y="80000"/>
                    <a:pt x="120000" y="80000"/>
                  </a:cubicBezTo>
                  <a:cubicBezTo>
                    <a:pt x="112258" y="40000"/>
                    <a:pt x="104516" y="40000"/>
                    <a:pt x="967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>
              <a:off x="1953635942" y="660771696"/>
              <a:ext cx="38382380" cy="7846729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363" y="120000"/>
                  </a:moveTo>
                  <a:lnTo>
                    <a:pt x="36363" y="120000"/>
                  </a:lnTo>
                  <a:cubicBezTo>
                    <a:pt x="38181" y="102222"/>
                    <a:pt x="68484" y="84444"/>
                    <a:pt x="94545" y="106666"/>
                  </a:cubicBezTo>
                  <a:cubicBezTo>
                    <a:pt x="119999" y="93333"/>
                    <a:pt x="103636" y="31111"/>
                    <a:pt x="81212" y="0"/>
                  </a:cubicBezTo>
                  <a:cubicBezTo>
                    <a:pt x="80606" y="8888"/>
                    <a:pt x="80606" y="13333"/>
                    <a:pt x="53939" y="26666"/>
                  </a:cubicBezTo>
                  <a:cubicBezTo>
                    <a:pt x="63030" y="35555"/>
                    <a:pt x="112727" y="48888"/>
                    <a:pt x="90303" y="62222"/>
                  </a:cubicBezTo>
                  <a:cubicBezTo>
                    <a:pt x="55151" y="71111"/>
                    <a:pt x="61818" y="57777"/>
                    <a:pt x="44848" y="48888"/>
                  </a:cubicBezTo>
                  <a:cubicBezTo>
                    <a:pt x="58787" y="71111"/>
                    <a:pt x="0" y="80000"/>
                    <a:pt x="7878" y="111111"/>
                  </a:cubicBezTo>
                  <a:lnTo>
                    <a:pt x="38181" y="102222"/>
                  </a:lnTo>
                  <a:cubicBezTo>
                    <a:pt x="38787" y="106666"/>
                    <a:pt x="27878" y="115555"/>
                    <a:pt x="3636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>
              <a:off x="1979762056" y="495571375"/>
              <a:ext cx="1935251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400" y="120000"/>
                  </a:moveTo>
                  <a:lnTo>
                    <a:pt x="98400" y="120000"/>
                  </a:lnTo>
                  <a:lnTo>
                    <a:pt x="120000" y="120000"/>
                  </a:lnTo>
                  <a:cubicBezTo>
                    <a:pt x="94800" y="100000"/>
                    <a:pt x="78000" y="80000"/>
                    <a:pt x="45600" y="0"/>
                  </a:cubicBezTo>
                  <a:cubicBezTo>
                    <a:pt x="9600" y="40000"/>
                    <a:pt x="2400" y="80000"/>
                    <a:pt x="0" y="100000"/>
                  </a:cubicBezTo>
                  <a:lnTo>
                    <a:pt x="105600" y="120000"/>
                  </a:lnTo>
                  <a:lnTo>
                    <a:pt x="984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>
              <a:off x="1999114392" y="578171536"/>
              <a:ext cx="27415955" cy="4129698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605" y="25714"/>
                  </a:moveTo>
                  <a:lnTo>
                    <a:pt x="67605" y="25714"/>
                  </a:lnTo>
                  <a:cubicBezTo>
                    <a:pt x="55774" y="59999"/>
                    <a:pt x="19436" y="77142"/>
                    <a:pt x="41408" y="119999"/>
                  </a:cubicBezTo>
                  <a:cubicBezTo>
                    <a:pt x="86197" y="119999"/>
                    <a:pt x="72676" y="85714"/>
                    <a:pt x="99718" y="68571"/>
                  </a:cubicBezTo>
                  <a:cubicBezTo>
                    <a:pt x="27887" y="77142"/>
                    <a:pt x="120000" y="51428"/>
                    <a:pt x="68450" y="25714"/>
                  </a:cubicBezTo>
                  <a:cubicBezTo>
                    <a:pt x="81971" y="25714"/>
                    <a:pt x="94647" y="17142"/>
                    <a:pt x="107323" y="17142"/>
                  </a:cubicBezTo>
                  <a:cubicBezTo>
                    <a:pt x="93802" y="17142"/>
                    <a:pt x="81971" y="8571"/>
                    <a:pt x="70140" y="0"/>
                  </a:cubicBezTo>
                  <a:lnTo>
                    <a:pt x="71830" y="8571"/>
                  </a:lnTo>
                  <a:lnTo>
                    <a:pt x="71830" y="8571"/>
                  </a:lnTo>
                  <a:cubicBezTo>
                    <a:pt x="71830" y="8571"/>
                    <a:pt x="71830" y="8571"/>
                    <a:pt x="71830" y="8571"/>
                  </a:cubicBezTo>
                  <a:cubicBezTo>
                    <a:pt x="75211" y="8571"/>
                    <a:pt x="76056" y="8571"/>
                    <a:pt x="72676" y="8571"/>
                  </a:cubicBezTo>
                  <a:lnTo>
                    <a:pt x="70985" y="8571"/>
                  </a:lnTo>
                  <a:cubicBezTo>
                    <a:pt x="70140" y="17142"/>
                    <a:pt x="69295" y="17142"/>
                    <a:pt x="67605" y="25714"/>
                  </a:cubicBezTo>
                  <a:cubicBezTo>
                    <a:pt x="47323" y="17142"/>
                    <a:pt x="64225" y="17142"/>
                    <a:pt x="70985" y="8571"/>
                  </a:cubicBezTo>
                  <a:cubicBezTo>
                    <a:pt x="70985" y="8571"/>
                    <a:pt x="71830" y="8571"/>
                    <a:pt x="71830" y="8571"/>
                  </a:cubicBezTo>
                  <a:lnTo>
                    <a:pt x="71830" y="8571"/>
                  </a:lnTo>
                  <a:lnTo>
                    <a:pt x="0" y="25714"/>
                  </a:lnTo>
                  <a:cubicBezTo>
                    <a:pt x="15211" y="25714"/>
                    <a:pt x="33802" y="25714"/>
                    <a:pt x="67605" y="257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>
              <a:off x="2095232051" y="1280243313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7272" y="120000"/>
                    <a:pt x="87272" y="120000"/>
                    <a:pt x="87272" y="0"/>
                  </a:cubicBezTo>
                  <a:cubicBezTo>
                    <a:pt x="21818" y="120000"/>
                    <a:pt x="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>
              <a:off x="2081040065" y="949876485"/>
              <a:ext cx="23868097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213" y="110000"/>
                  </a:moveTo>
                  <a:lnTo>
                    <a:pt x="47213" y="110000"/>
                  </a:lnTo>
                  <a:cubicBezTo>
                    <a:pt x="53114" y="100000"/>
                    <a:pt x="58032" y="80000"/>
                    <a:pt x="77704" y="90000"/>
                  </a:cubicBezTo>
                  <a:cubicBezTo>
                    <a:pt x="94426" y="100000"/>
                    <a:pt x="77704" y="110000"/>
                    <a:pt x="78688" y="120000"/>
                  </a:cubicBezTo>
                  <a:cubicBezTo>
                    <a:pt x="90491" y="110000"/>
                    <a:pt x="120000" y="90000"/>
                    <a:pt x="82622" y="70000"/>
                  </a:cubicBezTo>
                  <a:lnTo>
                    <a:pt x="76721" y="80000"/>
                  </a:lnTo>
                  <a:cubicBezTo>
                    <a:pt x="43278" y="60000"/>
                    <a:pt x="0" y="10000"/>
                    <a:pt x="5901" y="0"/>
                  </a:cubicBezTo>
                  <a:cubicBezTo>
                    <a:pt x="15737" y="40000"/>
                    <a:pt x="24590" y="70000"/>
                    <a:pt x="47213" y="11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2038464517" y="991142751"/>
              <a:ext cx="1419184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513" y="0"/>
                  </a:moveTo>
                  <a:lnTo>
                    <a:pt x="113513" y="0"/>
                  </a:lnTo>
                  <a:lnTo>
                    <a:pt x="0" y="40000"/>
                  </a:lnTo>
                  <a:lnTo>
                    <a:pt x="58378" y="120000"/>
                  </a:lnTo>
                  <a:lnTo>
                    <a:pt x="55135" y="80000"/>
                  </a:lnTo>
                  <a:cubicBezTo>
                    <a:pt x="120000" y="80000"/>
                    <a:pt x="105405" y="40000"/>
                    <a:pt x="113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>
              <a:off x="1971053146" y="454305109"/>
              <a:ext cx="774100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00" y="85714"/>
                  </a:moveTo>
                  <a:lnTo>
                    <a:pt x="93000" y="85714"/>
                  </a:lnTo>
                  <a:lnTo>
                    <a:pt x="120000" y="0"/>
                  </a:lnTo>
                  <a:lnTo>
                    <a:pt x="0" y="119999"/>
                  </a:lnTo>
                  <a:lnTo>
                    <a:pt x="93000" y="85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>
              <a:off x="1955248756" y="495571375"/>
              <a:ext cx="4515585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20000"/>
                  </a:moveTo>
                  <a:lnTo>
                    <a:pt x="105000" y="120000"/>
                  </a:lnTo>
                  <a:lnTo>
                    <a:pt x="120000" y="0"/>
                  </a:lnTo>
                  <a:lnTo>
                    <a:pt x="0" y="90000"/>
                  </a:lnTo>
                  <a:lnTo>
                    <a:pt x="105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949885641" y="1734514608"/>
              <a:ext cx="419294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57142" y="0"/>
                    <a:pt x="91428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>
              <a:off x="982139876" y="1693214528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lnTo>
                    <a:pt x="72000" y="120000"/>
                  </a:lnTo>
                  <a:lnTo>
                    <a:pt x="120000" y="0"/>
                  </a:lnTo>
                  <a:cubicBezTo>
                    <a:pt x="36000" y="60000"/>
                    <a:pt x="0" y="120000"/>
                    <a:pt x="72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>
              <a:off x="1509173370" y="247804708"/>
              <a:ext cx="12579031" cy="2478020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62769" y="66666"/>
                    <a:pt x="0" y="0"/>
                    <a:pt x="7384" y="53333"/>
                  </a:cubicBezTo>
                  <a:lnTo>
                    <a:pt x="24000" y="106666"/>
                  </a:lnTo>
                  <a:cubicBezTo>
                    <a:pt x="64615" y="93333"/>
                    <a:pt x="94153" y="106666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>
              <a:off x="1222110991" y="1073742911"/>
              <a:ext cx="5805753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37241" y="120000"/>
                  </a:lnTo>
                  <a:lnTo>
                    <a:pt x="120000" y="0"/>
                  </a:ln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>
              <a:off x="1210177067" y="1610614367"/>
              <a:ext cx="774100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0" y="0"/>
                  </a:lnTo>
                  <a:cubicBezTo>
                    <a:pt x="27000" y="40000"/>
                    <a:pt x="6600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>
              <a:off x="789904966" y="1817114769"/>
              <a:ext cx="74183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789" y="0"/>
                  </a:moveTo>
                  <a:lnTo>
                    <a:pt x="75789" y="0"/>
                  </a:lnTo>
                  <a:lnTo>
                    <a:pt x="0" y="120000"/>
                  </a:lnTo>
                  <a:cubicBezTo>
                    <a:pt x="120000" y="120000"/>
                    <a:pt x="66315" y="72000"/>
                    <a:pt x="757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" name="Shape 54"/>
            <p:cNvSpPr/>
            <p:nvPr/>
          </p:nvSpPr>
          <p:spPr>
            <a:xfrm>
              <a:off x="1764303934" y="536871455"/>
              <a:ext cx="12579031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cubicBezTo>
                    <a:pt x="72000" y="20000"/>
                    <a:pt x="33230" y="0"/>
                    <a:pt x="0" y="0"/>
                  </a:cubicBezTo>
                  <a:cubicBezTo>
                    <a:pt x="59076" y="40000"/>
                    <a:pt x="105230" y="120000"/>
                    <a:pt x="120000" y="6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" name="Shape 55"/>
            <p:cNvSpPr/>
            <p:nvPr/>
          </p:nvSpPr>
          <p:spPr>
            <a:xfrm>
              <a:off x="962142291" y="371704949"/>
              <a:ext cx="387050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0"/>
                  </a:moveTo>
                  <a:lnTo>
                    <a:pt x="102857" y="0"/>
                  </a:lnTo>
                  <a:cubicBezTo>
                    <a:pt x="28571" y="60000"/>
                    <a:pt x="0" y="120000"/>
                    <a:pt x="0" y="120000"/>
                  </a:cubicBezTo>
                  <a:cubicBezTo>
                    <a:pt x="74285" y="120000"/>
                    <a:pt x="120000" y="60000"/>
                    <a:pt x="102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>
              <a:off x="1749789426" y="454305109"/>
              <a:ext cx="1451428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20800" y="120000"/>
                  </a:lnTo>
                  <a:cubicBezTo>
                    <a:pt x="51200" y="90000"/>
                    <a:pt x="83200" y="60000"/>
                    <a:pt x="120000" y="90000"/>
                  </a:cubicBezTo>
                  <a:cubicBezTo>
                    <a:pt x="83200" y="30000"/>
                    <a:pt x="40000" y="0"/>
                    <a:pt x="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" name="Shape 57"/>
            <p:cNvSpPr/>
            <p:nvPr/>
          </p:nvSpPr>
          <p:spPr>
            <a:xfrm>
              <a:off x="215457994" y="1528048021"/>
              <a:ext cx="1612607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5000" y="0"/>
                  </a:lnTo>
                  <a:cubicBezTo>
                    <a:pt x="0" y="120000"/>
                    <a:pt x="4500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" name="Shape 58"/>
            <p:cNvSpPr/>
            <p:nvPr/>
          </p:nvSpPr>
          <p:spPr>
            <a:xfrm>
              <a:off x="48703719" y="247804708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0000" y="120000"/>
                    <a:pt x="76666" y="120000"/>
                    <a:pt x="120000" y="120000"/>
                  </a:cubicBezTo>
                  <a:cubicBezTo>
                    <a:pt x="96666" y="0"/>
                    <a:pt x="63333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" name="Shape 59"/>
            <p:cNvSpPr/>
            <p:nvPr/>
          </p:nvSpPr>
          <p:spPr>
            <a:xfrm>
              <a:off x="1887515068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120000" y="120000"/>
                    <a:pt x="1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0" name="Shape 60"/>
            <p:cNvSpPr/>
            <p:nvPr/>
          </p:nvSpPr>
          <p:spPr>
            <a:xfrm>
              <a:off x="1904609546" y="1032442831"/>
              <a:ext cx="161260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60000" y="40000"/>
                    <a:pt x="15000" y="80000"/>
                    <a:pt x="0" y="120000"/>
                  </a:cubicBezTo>
                  <a:cubicBezTo>
                    <a:pt x="30000" y="80000"/>
                    <a:pt x="60000" y="4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1" name="Shape 61"/>
            <p:cNvSpPr/>
            <p:nvPr/>
          </p:nvSpPr>
          <p:spPr>
            <a:xfrm>
              <a:off x="1711729593" y="1321543393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000" y="0"/>
                  </a:moveTo>
                  <a:lnTo>
                    <a:pt x="24000" y="0"/>
                  </a:lnTo>
                  <a:lnTo>
                    <a:pt x="0" y="0"/>
                  </a:lnTo>
                  <a:cubicBezTo>
                    <a:pt x="120000" y="120000"/>
                    <a:pt x="96000" y="0"/>
                    <a:pt x="2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2" name="Shape 62"/>
            <p:cNvSpPr/>
            <p:nvPr/>
          </p:nvSpPr>
          <p:spPr>
            <a:xfrm>
              <a:off x="1888482429" y="578171536"/>
              <a:ext cx="4838026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6400" y="0"/>
                    <a:pt x="48000" y="0"/>
                    <a:pt x="0" y="0"/>
                  </a:cubicBezTo>
                  <a:cubicBezTo>
                    <a:pt x="24000" y="0"/>
                    <a:pt x="576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3" name="Shape 63"/>
            <p:cNvSpPr/>
            <p:nvPr/>
          </p:nvSpPr>
          <p:spPr>
            <a:xfrm>
              <a:off x="1892353101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08000" y="120000"/>
                  </a:lnTo>
                  <a:cubicBezTo>
                    <a:pt x="120000" y="120000"/>
                    <a:pt x="10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4" name="Shape 64"/>
            <p:cNvSpPr/>
            <p:nvPr/>
          </p:nvSpPr>
          <p:spPr>
            <a:xfrm>
              <a:off x="1882354309" y="536871455"/>
              <a:ext cx="612819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42580" y="0"/>
                    <a:pt x="81290" y="0"/>
                    <a:pt x="120000" y="120000"/>
                  </a:cubicBezTo>
                  <a:cubicBezTo>
                    <a:pt x="108387" y="0"/>
                    <a:pt x="100645" y="0"/>
                    <a:pt x="1045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5" name="Shape 65"/>
            <p:cNvSpPr/>
            <p:nvPr/>
          </p:nvSpPr>
          <p:spPr>
            <a:xfrm>
              <a:off x="522195179" y="1280243313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99130" y="0"/>
                  </a:lnTo>
                  <a:cubicBezTo>
                    <a:pt x="0" y="120000"/>
                    <a:pt x="41739" y="6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6" name="Shape 66"/>
            <p:cNvSpPr/>
            <p:nvPr/>
          </p:nvSpPr>
          <p:spPr>
            <a:xfrm>
              <a:off x="1423377229" y="1775814688"/>
              <a:ext cx="64508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lnTo>
                    <a:pt x="40000" y="120000"/>
                  </a:lnTo>
                  <a:lnTo>
                    <a:pt x="120000" y="0"/>
                  </a:lnTo>
                  <a:lnTo>
                    <a:pt x="0" y="0"/>
                  </a:lnTo>
                  <a:lnTo>
                    <a:pt x="4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7" name="Shape 67"/>
            <p:cNvSpPr/>
            <p:nvPr/>
          </p:nvSpPr>
          <p:spPr>
            <a:xfrm>
              <a:off x="1409830491" y="1404113966"/>
              <a:ext cx="13546758" cy="4955705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52173" y="77647"/>
                    <a:pt x="81739" y="84705"/>
                    <a:pt x="120000" y="91764"/>
                  </a:cubicBezTo>
                  <a:lnTo>
                    <a:pt x="80000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8" name="Shape 68"/>
            <p:cNvSpPr/>
            <p:nvPr/>
          </p:nvSpPr>
          <p:spPr>
            <a:xfrm>
              <a:off x="8063456" y="0"/>
              <a:ext cx="1942992144" cy="21474836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39" y="19200"/>
                  </a:moveTo>
                  <a:lnTo>
                    <a:pt x="29539" y="19200"/>
                  </a:lnTo>
                  <a:lnTo>
                    <a:pt x="29694" y="20800"/>
                  </a:lnTo>
                  <a:cubicBezTo>
                    <a:pt x="29347" y="24000"/>
                    <a:pt x="29443" y="20800"/>
                    <a:pt x="29539" y="19200"/>
                  </a:cubicBezTo>
                  <a:close/>
                  <a:moveTo>
                    <a:pt x="114317" y="40000"/>
                  </a:moveTo>
                  <a:lnTo>
                    <a:pt x="114317" y="40000"/>
                  </a:lnTo>
                  <a:cubicBezTo>
                    <a:pt x="114400" y="38400"/>
                    <a:pt x="114388" y="36800"/>
                    <a:pt x="114364" y="36800"/>
                  </a:cubicBezTo>
                  <a:cubicBezTo>
                    <a:pt x="114305" y="38400"/>
                    <a:pt x="114125" y="38400"/>
                    <a:pt x="113922" y="38400"/>
                  </a:cubicBezTo>
                  <a:cubicBezTo>
                    <a:pt x="113982" y="40000"/>
                    <a:pt x="114089" y="41600"/>
                    <a:pt x="114317" y="40000"/>
                  </a:cubicBezTo>
                  <a:close/>
                  <a:moveTo>
                    <a:pt x="113527" y="36800"/>
                  </a:moveTo>
                  <a:lnTo>
                    <a:pt x="113527" y="36800"/>
                  </a:lnTo>
                  <a:lnTo>
                    <a:pt x="113515" y="36800"/>
                  </a:lnTo>
                  <a:cubicBezTo>
                    <a:pt x="113132" y="33600"/>
                    <a:pt x="113264" y="35200"/>
                    <a:pt x="113527" y="36800"/>
                  </a:cubicBezTo>
                  <a:close/>
                  <a:moveTo>
                    <a:pt x="76283" y="80000"/>
                  </a:moveTo>
                  <a:lnTo>
                    <a:pt x="76283" y="80000"/>
                  </a:lnTo>
                  <a:cubicBezTo>
                    <a:pt x="76151" y="83200"/>
                    <a:pt x="75960" y="81600"/>
                    <a:pt x="75732" y="78400"/>
                  </a:cubicBezTo>
                  <a:cubicBezTo>
                    <a:pt x="75900" y="78400"/>
                    <a:pt x="76079" y="78400"/>
                    <a:pt x="76283" y="80000"/>
                  </a:cubicBezTo>
                  <a:close/>
                  <a:moveTo>
                    <a:pt x="62907" y="96000"/>
                  </a:moveTo>
                  <a:lnTo>
                    <a:pt x="62907" y="96000"/>
                  </a:lnTo>
                  <a:cubicBezTo>
                    <a:pt x="62739" y="97600"/>
                    <a:pt x="62404" y="102400"/>
                    <a:pt x="62273" y="97600"/>
                  </a:cubicBezTo>
                  <a:cubicBezTo>
                    <a:pt x="62476" y="88000"/>
                    <a:pt x="62620" y="92800"/>
                    <a:pt x="62907" y="96000"/>
                  </a:cubicBezTo>
                  <a:close/>
                  <a:moveTo>
                    <a:pt x="54113" y="97600"/>
                  </a:moveTo>
                  <a:lnTo>
                    <a:pt x="54113" y="97600"/>
                  </a:lnTo>
                  <a:lnTo>
                    <a:pt x="54699" y="104000"/>
                  </a:lnTo>
                  <a:cubicBezTo>
                    <a:pt x="53994" y="113600"/>
                    <a:pt x="53479" y="110400"/>
                    <a:pt x="54029" y="120000"/>
                  </a:cubicBezTo>
                  <a:cubicBezTo>
                    <a:pt x="54113" y="97600"/>
                    <a:pt x="56315" y="118400"/>
                    <a:pt x="56398" y="96000"/>
                  </a:cubicBezTo>
                  <a:lnTo>
                    <a:pt x="56793" y="100800"/>
                  </a:lnTo>
                  <a:cubicBezTo>
                    <a:pt x="56673" y="100800"/>
                    <a:pt x="56662" y="102400"/>
                    <a:pt x="56554" y="102400"/>
                  </a:cubicBezTo>
                  <a:cubicBezTo>
                    <a:pt x="57308" y="112000"/>
                    <a:pt x="57116" y="86400"/>
                    <a:pt x="58085" y="89600"/>
                  </a:cubicBezTo>
                  <a:cubicBezTo>
                    <a:pt x="58420" y="91200"/>
                    <a:pt x="58660" y="94400"/>
                    <a:pt x="58432" y="97600"/>
                  </a:cubicBezTo>
                  <a:lnTo>
                    <a:pt x="59186" y="91200"/>
                  </a:lnTo>
                  <a:cubicBezTo>
                    <a:pt x="59401" y="92800"/>
                    <a:pt x="59353" y="96000"/>
                    <a:pt x="59126" y="96000"/>
                  </a:cubicBezTo>
                  <a:lnTo>
                    <a:pt x="60287" y="94400"/>
                  </a:lnTo>
                  <a:lnTo>
                    <a:pt x="60275" y="94400"/>
                  </a:lnTo>
                  <a:cubicBezTo>
                    <a:pt x="60442" y="91200"/>
                    <a:pt x="60813" y="86400"/>
                    <a:pt x="60993" y="83200"/>
                  </a:cubicBezTo>
                  <a:cubicBezTo>
                    <a:pt x="61280" y="86400"/>
                    <a:pt x="60849" y="86400"/>
                    <a:pt x="60921" y="89600"/>
                  </a:cubicBezTo>
                  <a:lnTo>
                    <a:pt x="61555" y="83200"/>
                  </a:lnTo>
                  <a:cubicBezTo>
                    <a:pt x="61818" y="89600"/>
                    <a:pt x="61292" y="94400"/>
                    <a:pt x="60849" y="94400"/>
                  </a:cubicBezTo>
                  <a:cubicBezTo>
                    <a:pt x="61447" y="116800"/>
                    <a:pt x="61375" y="88000"/>
                    <a:pt x="62667" y="102400"/>
                  </a:cubicBezTo>
                  <a:lnTo>
                    <a:pt x="62057" y="104000"/>
                  </a:lnTo>
                  <a:cubicBezTo>
                    <a:pt x="62452" y="116800"/>
                    <a:pt x="62919" y="112000"/>
                    <a:pt x="63601" y="120000"/>
                  </a:cubicBezTo>
                  <a:cubicBezTo>
                    <a:pt x="63433" y="116800"/>
                    <a:pt x="62237" y="100800"/>
                    <a:pt x="62931" y="96000"/>
                  </a:cubicBezTo>
                  <a:cubicBezTo>
                    <a:pt x="63122" y="97600"/>
                    <a:pt x="63385" y="97600"/>
                    <a:pt x="63756" y="94400"/>
                  </a:cubicBezTo>
                  <a:cubicBezTo>
                    <a:pt x="63756" y="100800"/>
                    <a:pt x="64115" y="99200"/>
                    <a:pt x="64582" y="99200"/>
                  </a:cubicBezTo>
                  <a:lnTo>
                    <a:pt x="64546" y="110400"/>
                  </a:lnTo>
                  <a:cubicBezTo>
                    <a:pt x="65036" y="107200"/>
                    <a:pt x="65000" y="102400"/>
                    <a:pt x="65288" y="97600"/>
                  </a:cubicBezTo>
                  <a:cubicBezTo>
                    <a:pt x="65838" y="97600"/>
                    <a:pt x="65958" y="105600"/>
                    <a:pt x="66077" y="113600"/>
                  </a:cubicBezTo>
                  <a:cubicBezTo>
                    <a:pt x="66963" y="115200"/>
                    <a:pt x="65479" y="100800"/>
                    <a:pt x="66520" y="99200"/>
                  </a:cubicBezTo>
                  <a:cubicBezTo>
                    <a:pt x="67250" y="102400"/>
                    <a:pt x="67764" y="99200"/>
                    <a:pt x="68638" y="92800"/>
                  </a:cubicBezTo>
                  <a:cubicBezTo>
                    <a:pt x="69152" y="96000"/>
                    <a:pt x="68554" y="99200"/>
                    <a:pt x="68733" y="102400"/>
                  </a:cubicBezTo>
                  <a:lnTo>
                    <a:pt x="69188" y="94400"/>
                  </a:lnTo>
                  <a:cubicBezTo>
                    <a:pt x="69296" y="94400"/>
                    <a:pt x="69260" y="96000"/>
                    <a:pt x="69248" y="97600"/>
                  </a:cubicBezTo>
                  <a:cubicBezTo>
                    <a:pt x="69631" y="94400"/>
                    <a:pt x="69272" y="88000"/>
                    <a:pt x="69882" y="84800"/>
                  </a:cubicBezTo>
                  <a:cubicBezTo>
                    <a:pt x="70037" y="73600"/>
                    <a:pt x="71114" y="102400"/>
                    <a:pt x="71856" y="89600"/>
                  </a:cubicBezTo>
                  <a:cubicBezTo>
                    <a:pt x="72035" y="92800"/>
                    <a:pt x="71772" y="96000"/>
                    <a:pt x="71820" y="99200"/>
                  </a:cubicBezTo>
                  <a:cubicBezTo>
                    <a:pt x="72849" y="91200"/>
                    <a:pt x="72705" y="94400"/>
                    <a:pt x="73543" y="83200"/>
                  </a:cubicBezTo>
                  <a:lnTo>
                    <a:pt x="74249" y="89600"/>
                  </a:lnTo>
                  <a:cubicBezTo>
                    <a:pt x="73734" y="81600"/>
                    <a:pt x="74404" y="72000"/>
                    <a:pt x="74991" y="65600"/>
                  </a:cubicBezTo>
                  <a:cubicBezTo>
                    <a:pt x="74799" y="60800"/>
                    <a:pt x="74644" y="57600"/>
                    <a:pt x="74536" y="56000"/>
                  </a:cubicBezTo>
                  <a:lnTo>
                    <a:pt x="75469" y="51200"/>
                  </a:lnTo>
                  <a:cubicBezTo>
                    <a:pt x="75589" y="52800"/>
                    <a:pt x="75493" y="56000"/>
                    <a:pt x="75337" y="60800"/>
                  </a:cubicBezTo>
                  <a:lnTo>
                    <a:pt x="75505" y="57600"/>
                  </a:lnTo>
                  <a:cubicBezTo>
                    <a:pt x="75840" y="62400"/>
                    <a:pt x="75672" y="68800"/>
                    <a:pt x="75433" y="73600"/>
                  </a:cubicBezTo>
                  <a:lnTo>
                    <a:pt x="75098" y="67200"/>
                  </a:lnTo>
                  <a:cubicBezTo>
                    <a:pt x="74859" y="73600"/>
                    <a:pt x="74644" y="80000"/>
                    <a:pt x="74691" y="86400"/>
                  </a:cubicBezTo>
                  <a:cubicBezTo>
                    <a:pt x="74751" y="84800"/>
                    <a:pt x="74871" y="84800"/>
                    <a:pt x="75002" y="83200"/>
                  </a:cubicBezTo>
                  <a:cubicBezTo>
                    <a:pt x="74943" y="84800"/>
                    <a:pt x="74907" y="86400"/>
                    <a:pt x="74931" y="88000"/>
                  </a:cubicBezTo>
                  <a:cubicBezTo>
                    <a:pt x="74967" y="89600"/>
                    <a:pt x="75062" y="86400"/>
                    <a:pt x="75218" y="84800"/>
                  </a:cubicBezTo>
                  <a:lnTo>
                    <a:pt x="75421" y="96000"/>
                  </a:lnTo>
                  <a:lnTo>
                    <a:pt x="75481" y="91200"/>
                  </a:lnTo>
                  <a:lnTo>
                    <a:pt x="76701" y="99200"/>
                  </a:lnTo>
                  <a:cubicBezTo>
                    <a:pt x="77587" y="88000"/>
                    <a:pt x="78340" y="70400"/>
                    <a:pt x="79740" y="65600"/>
                  </a:cubicBezTo>
                  <a:cubicBezTo>
                    <a:pt x="79393" y="75200"/>
                    <a:pt x="79668" y="80000"/>
                    <a:pt x="79645" y="89600"/>
                  </a:cubicBezTo>
                  <a:cubicBezTo>
                    <a:pt x="79262" y="80000"/>
                    <a:pt x="78568" y="94400"/>
                    <a:pt x="77850" y="92800"/>
                  </a:cubicBezTo>
                  <a:cubicBezTo>
                    <a:pt x="78221" y="92800"/>
                    <a:pt x="78137" y="97600"/>
                    <a:pt x="78041" y="99200"/>
                  </a:cubicBezTo>
                  <a:lnTo>
                    <a:pt x="79333" y="91200"/>
                  </a:lnTo>
                  <a:cubicBezTo>
                    <a:pt x="79298" y="99200"/>
                    <a:pt x="79609" y="96000"/>
                    <a:pt x="79944" y="100800"/>
                  </a:cubicBezTo>
                  <a:cubicBezTo>
                    <a:pt x="79680" y="83200"/>
                    <a:pt x="80901" y="89600"/>
                    <a:pt x="81427" y="84800"/>
                  </a:cubicBezTo>
                  <a:cubicBezTo>
                    <a:pt x="81451" y="89600"/>
                    <a:pt x="81332" y="96000"/>
                    <a:pt x="80685" y="94400"/>
                  </a:cubicBezTo>
                  <a:cubicBezTo>
                    <a:pt x="81391" y="107200"/>
                    <a:pt x="81607" y="75200"/>
                    <a:pt x="82301" y="86400"/>
                  </a:cubicBezTo>
                  <a:cubicBezTo>
                    <a:pt x="82133" y="86400"/>
                    <a:pt x="82049" y="84800"/>
                    <a:pt x="81990" y="88000"/>
                  </a:cubicBezTo>
                  <a:cubicBezTo>
                    <a:pt x="82360" y="83200"/>
                    <a:pt x="83246" y="88000"/>
                    <a:pt x="83042" y="92800"/>
                  </a:cubicBezTo>
                  <a:lnTo>
                    <a:pt x="82887" y="92800"/>
                  </a:lnTo>
                  <a:cubicBezTo>
                    <a:pt x="83916" y="94400"/>
                    <a:pt x="86033" y="92800"/>
                    <a:pt x="86189" y="80000"/>
                  </a:cubicBezTo>
                  <a:cubicBezTo>
                    <a:pt x="86201" y="81600"/>
                    <a:pt x="86057" y="96000"/>
                    <a:pt x="85998" y="99200"/>
                  </a:cubicBezTo>
                  <a:lnTo>
                    <a:pt x="87840" y="52800"/>
                  </a:lnTo>
                  <a:cubicBezTo>
                    <a:pt x="87684" y="65600"/>
                    <a:pt x="88307" y="92800"/>
                    <a:pt x="87445" y="99200"/>
                  </a:cubicBezTo>
                  <a:cubicBezTo>
                    <a:pt x="87696" y="100800"/>
                    <a:pt x="87996" y="104000"/>
                    <a:pt x="88522" y="99200"/>
                  </a:cubicBezTo>
                  <a:cubicBezTo>
                    <a:pt x="88354" y="97600"/>
                    <a:pt x="88103" y="81600"/>
                    <a:pt x="88331" y="81600"/>
                  </a:cubicBezTo>
                  <a:cubicBezTo>
                    <a:pt x="88965" y="94400"/>
                    <a:pt x="88773" y="88000"/>
                    <a:pt x="89551" y="99200"/>
                  </a:cubicBezTo>
                  <a:cubicBezTo>
                    <a:pt x="89288" y="97600"/>
                    <a:pt x="89575" y="78400"/>
                    <a:pt x="89970" y="80000"/>
                  </a:cubicBezTo>
                  <a:cubicBezTo>
                    <a:pt x="89910" y="81600"/>
                    <a:pt x="90005" y="97600"/>
                    <a:pt x="89862" y="99200"/>
                  </a:cubicBezTo>
                  <a:lnTo>
                    <a:pt x="90855" y="81600"/>
                  </a:lnTo>
                  <a:cubicBezTo>
                    <a:pt x="90604" y="84800"/>
                    <a:pt x="90807" y="97600"/>
                    <a:pt x="91034" y="102400"/>
                  </a:cubicBezTo>
                  <a:cubicBezTo>
                    <a:pt x="90927" y="99200"/>
                    <a:pt x="91884" y="102400"/>
                    <a:pt x="92147" y="100800"/>
                  </a:cubicBezTo>
                  <a:lnTo>
                    <a:pt x="91728" y="97600"/>
                  </a:lnTo>
                  <a:cubicBezTo>
                    <a:pt x="92853" y="100800"/>
                    <a:pt x="92841" y="72000"/>
                    <a:pt x="93954" y="73600"/>
                  </a:cubicBezTo>
                  <a:cubicBezTo>
                    <a:pt x="93822" y="76800"/>
                    <a:pt x="93619" y="96000"/>
                    <a:pt x="94181" y="99200"/>
                  </a:cubicBezTo>
                  <a:cubicBezTo>
                    <a:pt x="94444" y="89600"/>
                    <a:pt x="95330" y="54400"/>
                    <a:pt x="96311" y="46400"/>
                  </a:cubicBezTo>
                  <a:lnTo>
                    <a:pt x="96502" y="52800"/>
                  </a:lnTo>
                  <a:lnTo>
                    <a:pt x="97256" y="46400"/>
                  </a:lnTo>
                  <a:cubicBezTo>
                    <a:pt x="96789" y="60800"/>
                    <a:pt x="95473" y="89600"/>
                    <a:pt x="94743" y="100800"/>
                  </a:cubicBezTo>
                  <a:cubicBezTo>
                    <a:pt x="95162" y="105600"/>
                    <a:pt x="94863" y="107200"/>
                    <a:pt x="95497" y="107200"/>
                  </a:cubicBezTo>
                  <a:cubicBezTo>
                    <a:pt x="95712" y="112000"/>
                    <a:pt x="95150" y="115200"/>
                    <a:pt x="94971" y="115200"/>
                  </a:cubicBezTo>
                  <a:lnTo>
                    <a:pt x="96430" y="118400"/>
                  </a:lnTo>
                  <a:cubicBezTo>
                    <a:pt x="96358" y="107200"/>
                    <a:pt x="97543" y="107200"/>
                    <a:pt x="97495" y="99200"/>
                  </a:cubicBezTo>
                  <a:lnTo>
                    <a:pt x="95904" y="108800"/>
                  </a:lnTo>
                  <a:cubicBezTo>
                    <a:pt x="95844" y="99200"/>
                    <a:pt x="96825" y="78400"/>
                    <a:pt x="97854" y="81600"/>
                  </a:cubicBezTo>
                  <a:cubicBezTo>
                    <a:pt x="98117" y="84800"/>
                    <a:pt x="97663" y="100800"/>
                    <a:pt x="97686" y="104000"/>
                  </a:cubicBezTo>
                  <a:cubicBezTo>
                    <a:pt x="97818" y="100800"/>
                    <a:pt x="98667" y="97600"/>
                    <a:pt x="98763" y="99200"/>
                  </a:cubicBezTo>
                  <a:lnTo>
                    <a:pt x="98321" y="105600"/>
                  </a:lnTo>
                  <a:cubicBezTo>
                    <a:pt x="98895" y="110400"/>
                    <a:pt x="99266" y="91200"/>
                    <a:pt x="99960" y="102400"/>
                  </a:cubicBezTo>
                  <a:cubicBezTo>
                    <a:pt x="100199" y="102400"/>
                    <a:pt x="100666" y="116800"/>
                    <a:pt x="100713" y="110400"/>
                  </a:cubicBezTo>
                  <a:cubicBezTo>
                    <a:pt x="100319" y="97600"/>
                    <a:pt x="100247" y="59200"/>
                    <a:pt x="100510" y="49600"/>
                  </a:cubicBezTo>
                  <a:cubicBezTo>
                    <a:pt x="100594" y="49600"/>
                    <a:pt x="101754" y="60800"/>
                    <a:pt x="102029" y="67200"/>
                  </a:cubicBezTo>
                  <a:cubicBezTo>
                    <a:pt x="102424" y="76800"/>
                    <a:pt x="101443" y="91200"/>
                    <a:pt x="101778" y="99200"/>
                  </a:cubicBezTo>
                  <a:cubicBezTo>
                    <a:pt x="101790" y="96000"/>
                    <a:pt x="102005" y="92800"/>
                    <a:pt x="102101" y="91200"/>
                  </a:cubicBezTo>
                  <a:cubicBezTo>
                    <a:pt x="102352" y="94400"/>
                    <a:pt x="101994" y="100800"/>
                    <a:pt x="102544" y="99200"/>
                  </a:cubicBezTo>
                  <a:cubicBezTo>
                    <a:pt x="102628" y="88000"/>
                    <a:pt x="103657" y="100800"/>
                    <a:pt x="102795" y="89600"/>
                  </a:cubicBezTo>
                  <a:cubicBezTo>
                    <a:pt x="103333" y="88000"/>
                    <a:pt x="103369" y="92800"/>
                    <a:pt x="103992" y="92800"/>
                  </a:cubicBezTo>
                  <a:cubicBezTo>
                    <a:pt x="103788" y="84800"/>
                    <a:pt x="104554" y="68800"/>
                    <a:pt x="105092" y="65600"/>
                  </a:cubicBezTo>
                  <a:cubicBezTo>
                    <a:pt x="105056" y="67200"/>
                    <a:pt x="105176" y="72000"/>
                    <a:pt x="105236" y="73600"/>
                  </a:cubicBezTo>
                  <a:cubicBezTo>
                    <a:pt x="106336" y="75200"/>
                    <a:pt x="106923" y="80000"/>
                    <a:pt x="107940" y="80000"/>
                  </a:cubicBezTo>
                  <a:cubicBezTo>
                    <a:pt x="108035" y="83200"/>
                    <a:pt x="108526" y="86400"/>
                    <a:pt x="108323" y="91200"/>
                  </a:cubicBezTo>
                  <a:cubicBezTo>
                    <a:pt x="108466" y="89600"/>
                    <a:pt x="108598" y="84800"/>
                    <a:pt x="108909" y="84800"/>
                  </a:cubicBezTo>
                  <a:cubicBezTo>
                    <a:pt x="109519" y="94400"/>
                    <a:pt x="108215" y="86400"/>
                    <a:pt x="108681" y="97600"/>
                  </a:cubicBezTo>
                  <a:cubicBezTo>
                    <a:pt x="108717" y="91200"/>
                    <a:pt x="109495" y="89600"/>
                    <a:pt x="109938" y="84800"/>
                  </a:cubicBezTo>
                  <a:cubicBezTo>
                    <a:pt x="109806" y="75200"/>
                    <a:pt x="108909" y="83200"/>
                    <a:pt x="108454" y="86400"/>
                  </a:cubicBezTo>
                  <a:cubicBezTo>
                    <a:pt x="108454" y="73600"/>
                    <a:pt x="109232" y="59200"/>
                    <a:pt x="110297" y="52800"/>
                  </a:cubicBezTo>
                  <a:cubicBezTo>
                    <a:pt x="111146" y="49600"/>
                    <a:pt x="110667" y="62400"/>
                    <a:pt x="110811" y="60800"/>
                  </a:cubicBezTo>
                  <a:cubicBezTo>
                    <a:pt x="112402" y="62400"/>
                    <a:pt x="112175" y="36800"/>
                    <a:pt x="113491" y="46400"/>
                  </a:cubicBezTo>
                  <a:cubicBezTo>
                    <a:pt x="114017" y="56000"/>
                    <a:pt x="113515" y="64000"/>
                    <a:pt x="113635" y="70400"/>
                  </a:cubicBezTo>
                  <a:cubicBezTo>
                    <a:pt x="112941" y="73600"/>
                    <a:pt x="112570" y="64000"/>
                    <a:pt x="112103" y="64000"/>
                  </a:cubicBezTo>
                  <a:lnTo>
                    <a:pt x="112677" y="68800"/>
                  </a:lnTo>
                  <a:cubicBezTo>
                    <a:pt x="112462" y="72000"/>
                    <a:pt x="111996" y="73600"/>
                    <a:pt x="111744" y="72000"/>
                  </a:cubicBezTo>
                  <a:cubicBezTo>
                    <a:pt x="112187" y="80000"/>
                    <a:pt x="114436" y="73600"/>
                    <a:pt x="115668" y="81600"/>
                  </a:cubicBezTo>
                  <a:cubicBezTo>
                    <a:pt x="115884" y="78400"/>
                    <a:pt x="116267" y="75200"/>
                    <a:pt x="116087" y="72000"/>
                  </a:cubicBezTo>
                  <a:lnTo>
                    <a:pt x="115692" y="72000"/>
                  </a:lnTo>
                  <a:cubicBezTo>
                    <a:pt x="115333" y="65600"/>
                    <a:pt x="116434" y="62400"/>
                    <a:pt x="115932" y="59200"/>
                  </a:cubicBezTo>
                  <a:cubicBezTo>
                    <a:pt x="116458" y="54400"/>
                    <a:pt x="117044" y="46400"/>
                    <a:pt x="117774" y="51200"/>
                  </a:cubicBezTo>
                  <a:lnTo>
                    <a:pt x="117918" y="60800"/>
                  </a:lnTo>
                  <a:cubicBezTo>
                    <a:pt x="117894" y="57600"/>
                    <a:pt x="117439" y="56000"/>
                    <a:pt x="117224" y="57600"/>
                  </a:cubicBezTo>
                  <a:cubicBezTo>
                    <a:pt x="117535" y="54400"/>
                    <a:pt x="118348" y="72000"/>
                    <a:pt x="118683" y="59200"/>
                  </a:cubicBezTo>
                  <a:lnTo>
                    <a:pt x="118169" y="51200"/>
                  </a:lnTo>
                  <a:cubicBezTo>
                    <a:pt x="118695" y="46400"/>
                    <a:pt x="119341" y="36800"/>
                    <a:pt x="120000" y="40000"/>
                  </a:cubicBezTo>
                  <a:cubicBezTo>
                    <a:pt x="119700" y="30400"/>
                    <a:pt x="119844" y="41600"/>
                    <a:pt x="119389" y="28800"/>
                  </a:cubicBezTo>
                  <a:cubicBezTo>
                    <a:pt x="119784" y="43200"/>
                    <a:pt x="117714" y="28800"/>
                    <a:pt x="118360" y="43200"/>
                  </a:cubicBezTo>
                  <a:cubicBezTo>
                    <a:pt x="117894" y="30400"/>
                    <a:pt x="117547" y="38400"/>
                    <a:pt x="116925" y="25600"/>
                  </a:cubicBezTo>
                  <a:cubicBezTo>
                    <a:pt x="116937" y="28800"/>
                    <a:pt x="117140" y="32000"/>
                    <a:pt x="116602" y="30400"/>
                  </a:cubicBezTo>
                  <a:cubicBezTo>
                    <a:pt x="116566" y="32000"/>
                    <a:pt x="116518" y="33600"/>
                    <a:pt x="116470" y="33600"/>
                  </a:cubicBezTo>
                  <a:lnTo>
                    <a:pt x="116434" y="33600"/>
                  </a:lnTo>
                  <a:lnTo>
                    <a:pt x="116470" y="33600"/>
                  </a:lnTo>
                  <a:cubicBezTo>
                    <a:pt x="116446" y="33600"/>
                    <a:pt x="116446" y="35200"/>
                    <a:pt x="116482" y="33600"/>
                  </a:cubicBezTo>
                  <a:cubicBezTo>
                    <a:pt x="116614" y="35200"/>
                    <a:pt x="116721" y="36800"/>
                    <a:pt x="116757" y="38400"/>
                  </a:cubicBezTo>
                  <a:cubicBezTo>
                    <a:pt x="116482" y="46400"/>
                    <a:pt x="115621" y="46400"/>
                    <a:pt x="115322" y="49600"/>
                  </a:cubicBezTo>
                  <a:cubicBezTo>
                    <a:pt x="114999" y="48000"/>
                    <a:pt x="115465" y="46400"/>
                    <a:pt x="115286" y="43200"/>
                  </a:cubicBezTo>
                  <a:lnTo>
                    <a:pt x="114843" y="48000"/>
                  </a:lnTo>
                  <a:cubicBezTo>
                    <a:pt x="114807" y="41600"/>
                    <a:pt x="113982" y="36800"/>
                    <a:pt x="114747" y="32000"/>
                  </a:cubicBezTo>
                  <a:lnTo>
                    <a:pt x="114065" y="32000"/>
                  </a:lnTo>
                  <a:cubicBezTo>
                    <a:pt x="113659" y="27200"/>
                    <a:pt x="113096" y="25600"/>
                    <a:pt x="112761" y="28800"/>
                  </a:cubicBezTo>
                  <a:cubicBezTo>
                    <a:pt x="112438" y="27200"/>
                    <a:pt x="111936" y="36800"/>
                    <a:pt x="112223" y="30400"/>
                  </a:cubicBezTo>
                  <a:lnTo>
                    <a:pt x="111146" y="35200"/>
                  </a:lnTo>
                  <a:lnTo>
                    <a:pt x="111134" y="33600"/>
                  </a:lnTo>
                  <a:cubicBezTo>
                    <a:pt x="110069" y="32000"/>
                    <a:pt x="108945" y="44800"/>
                    <a:pt x="107724" y="32000"/>
                  </a:cubicBezTo>
                  <a:cubicBezTo>
                    <a:pt x="107365" y="33600"/>
                    <a:pt x="107006" y="35200"/>
                    <a:pt x="106396" y="33600"/>
                  </a:cubicBezTo>
                  <a:lnTo>
                    <a:pt x="106289" y="27200"/>
                  </a:lnTo>
                  <a:cubicBezTo>
                    <a:pt x="105822" y="28800"/>
                    <a:pt x="104901" y="20800"/>
                    <a:pt x="104709" y="27200"/>
                  </a:cubicBezTo>
                  <a:cubicBezTo>
                    <a:pt x="104207" y="11200"/>
                    <a:pt x="102472" y="22400"/>
                    <a:pt x="101670" y="19200"/>
                  </a:cubicBezTo>
                  <a:lnTo>
                    <a:pt x="101635" y="27200"/>
                  </a:lnTo>
                  <a:cubicBezTo>
                    <a:pt x="101084" y="27200"/>
                    <a:pt x="100546" y="28800"/>
                    <a:pt x="99852" y="32000"/>
                  </a:cubicBezTo>
                  <a:lnTo>
                    <a:pt x="99900" y="40000"/>
                  </a:lnTo>
                  <a:cubicBezTo>
                    <a:pt x="99302" y="44800"/>
                    <a:pt x="98368" y="33600"/>
                    <a:pt x="97423" y="35200"/>
                  </a:cubicBezTo>
                  <a:cubicBezTo>
                    <a:pt x="97495" y="32000"/>
                    <a:pt x="97734" y="32000"/>
                    <a:pt x="97902" y="33600"/>
                  </a:cubicBezTo>
                  <a:cubicBezTo>
                    <a:pt x="96777" y="17600"/>
                    <a:pt x="95521" y="44800"/>
                    <a:pt x="94504" y="33600"/>
                  </a:cubicBezTo>
                  <a:cubicBezTo>
                    <a:pt x="94253" y="35200"/>
                    <a:pt x="94061" y="35200"/>
                    <a:pt x="93894" y="33600"/>
                  </a:cubicBezTo>
                  <a:cubicBezTo>
                    <a:pt x="93918" y="33600"/>
                    <a:pt x="93930" y="33600"/>
                    <a:pt x="93954" y="32000"/>
                  </a:cubicBezTo>
                  <a:lnTo>
                    <a:pt x="93846" y="32000"/>
                  </a:lnTo>
                  <a:lnTo>
                    <a:pt x="93499" y="28800"/>
                  </a:lnTo>
                  <a:cubicBezTo>
                    <a:pt x="93595" y="30400"/>
                    <a:pt x="93702" y="32000"/>
                    <a:pt x="93786" y="32000"/>
                  </a:cubicBezTo>
                  <a:cubicBezTo>
                    <a:pt x="93595" y="32000"/>
                    <a:pt x="93296" y="33600"/>
                    <a:pt x="93008" y="35200"/>
                  </a:cubicBezTo>
                  <a:lnTo>
                    <a:pt x="92877" y="27200"/>
                  </a:lnTo>
                  <a:lnTo>
                    <a:pt x="92817" y="27200"/>
                  </a:lnTo>
                  <a:cubicBezTo>
                    <a:pt x="92530" y="24000"/>
                    <a:pt x="92590" y="30400"/>
                    <a:pt x="92733" y="36800"/>
                  </a:cubicBezTo>
                  <a:cubicBezTo>
                    <a:pt x="92590" y="38400"/>
                    <a:pt x="92458" y="40000"/>
                    <a:pt x="92350" y="41600"/>
                  </a:cubicBezTo>
                  <a:cubicBezTo>
                    <a:pt x="92123" y="28800"/>
                    <a:pt x="91585" y="46400"/>
                    <a:pt x="91274" y="32000"/>
                  </a:cubicBezTo>
                  <a:cubicBezTo>
                    <a:pt x="91070" y="38400"/>
                    <a:pt x="89802" y="36800"/>
                    <a:pt x="89647" y="51200"/>
                  </a:cubicBezTo>
                  <a:cubicBezTo>
                    <a:pt x="89635" y="48000"/>
                    <a:pt x="89551" y="48000"/>
                    <a:pt x="89706" y="48000"/>
                  </a:cubicBezTo>
                  <a:cubicBezTo>
                    <a:pt x="89383" y="46400"/>
                    <a:pt x="89060" y="44800"/>
                    <a:pt x="88773" y="48000"/>
                  </a:cubicBezTo>
                  <a:lnTo>
                    <a:pt x="88630" y="38400"/>
                  </a:lnTo>
                  <a:lnTo>
                    <a:pt x="87924" y="51200"/>
                  </a:lnTo>
                  <a:cubicBezTo>
                    <a:pt x="87493" y="44800"/>
                    <a:pt x="87314" y="41600"/>
                    <a:pt x="87744" y="33600"/>
                  </a:cubicBezTo>
                  <a:cubicBezTo>
                    <a:pt x="86703" y="44800"/>
                    <a:pt x="86895" y="38400"/>
                    <a:pt x="86021" y="49600"/>
                  </a:cubicBezTo>
                  <a:lnTo>
                    <a:pt x="86069" y="43200"/>
                  </a:lnTo>
                  <a:cubicBezTo>
                    <a:pt x="85746" y="43200"/>
                    <a:pt x="85244" y="51200"/>
                    <a:pt x="85052" y="46400"/>
                  </a:cubicBezTo>
                  <a:cubicBezTo>
                    <a:pt x="84358" y="33600"/>
                    <a:pt x="81583" y="43200"/>
                    <a:pt x="79776" y="32000"/>
                  </a:cubicBezTo>
                  <a:cubicBezTo>
                    <a:pt x="80123" y="51200"/>
                    <a:pt x="78939" y="22400"/>
                    <a:pt x="78867" y="38400"/>
                  </a:cubicBezTo>
                  <a:cubicBezTo>
                    <a:pt x="78759" y="33600"/>
                    <a:pt x="78508" y="30400"/>
                    <a:pt x="78795" y="27200"/>
                  </a:cubicBezTo>
                  <a:cubicBezTo>
                    <a:pt x="77874" y="30400"/>
                    <a:pt x="77419" y="19200"/>
                    <a:pt x="76785" y="32000"/>
                  </a:cubicBezTo>
                  <a:cubicBezTo>
                    <a:pt x="76677" y="27200"/>
                    <a:pt x="76977" y="25600"/>
                    <a:pt x="76881" y="22400"/>
                  </a:cubicBezTo>
                  <a:cubicBezTo>
                    <a:pt x="76809" y="22400"/>
                    <a:pt x="76594" y="25600"/>
                    <a:pt x="76498" y="24000"/>
                  </a:cubicBezTo>
                  <a:cubicBezTo>
                    <a:pt x="76402" y="20800"/>
                    <a:pt x="76630" y="19200"/>
                    <a:pt x="76773" y="17600"/>
                  </a:cubicBezTo>
                  <a:cubicBezTo>
                    <a:pt x="75840" y="17600"/>
                    <a:pt x="75744" y="32000"/>
                    <a:pt x="75672" y="44800"/>
                  </a:cubicBezTo>
                  <a:cubicBezTo>
                    <a:pt x="75194" y="38400"/>
                    <a:pt x="74955" y="40000"/>
                    <a:pt x="74608" y="48000"/>
                  </a:cubicBezTo>
                  <a:cubicBezTo>
                    <a:pt x="74452" y="43200"/>
                    <a:pt x="74165" y="38400"/>
                    <a:pt x="74751" y="38400"/>
                  </a:cubicBezTo>
                  <a:cubicBezTo>
                    <a:pt x="74428" y="36800"/>
                    <a:pt x="72741" y="30400"/>
                    <a:pt x="72717" y="41600"/>
                  </a:cubicBezTo>
                  <a:cubicBezTo>
                    <a:pt x="72610" y="38400"/>
                    <a:pt x="72251" y="40000"/>
                    <a:pt x="72167" y="41600"/>
                  </a:cubicBezTo>
                  <a:cubicBezTo>
                    <a:pt x="71425" y="40000"/>
                    <a:pt x="71365" y="40000"/>
                    <a:pt x="70636" y="40000"/>
                  </a:cubicBezTo>
                  <a:lnTo>
                    <a:pt x="70839" y="41600"/>
                  </a:lnTo>
                  <a:cubicBezTo>
                    <a:pt x="70552" y="54400"/>
                    <a:pt x="70241" y="44800"/>
                    <a:pt x="69655" y="46400"/>
                  </a:cubicBezTo>
                  <a:lnTo>
                    <a:pt x="69666" y="44800"/>
                  </a:lnTo>
                  <a:cubicBezTo>
                    <a:pt x="68327" y="35200"/>
                    <a:pt x="69092" y="49600"/>
                    <a:pt x="67776" y="38400"/>
                  </a:cubicBezTo>
                  <a:lnTo>
                    <a:pt x="67848" y="46400"/>
                  </a:lnTo>
                  <a:cubicBezTo>
                    <a:pt x="67716" y="62400"/>
                    <a:pt x="66675" y="35200"/>
                    <a:pt x="65910" y="41600"/>
                  </a:cubicBezTo>
                  <a:lnTo>
                    <a:pt x="66185" y="46400"/>
                  </a:lnTo>
                  <a:cubicBezTo>
                    <a:pt x="65766" y="52800"/>
                    <a:pt x="65012" y="24000"/>
                    <a:pt x="64594" y="20800"/>
                  </a:cubicBezTo>
                  <a:cubicBezTo>
                    <a:pt x="64498" y="19200"/>
                    <a:pt x="64737" y="19200"/>
                    <a:pt x="64869" y="17600"/>
                  </a:cubicBezTo>
                  <a:cubicBezTo>
                    <a:pt x="63768" y="9600"/>
                    <a:pt x="64725" y="27200"/>
                    <a:pt x="63900" y="30400"/>
                  </a:cubicBezTo>
                  <a:cubicBezTo>
                    <a:pt x="63744" y="24000"/>
                    <a:pt x="64091" y="16000"/>
                    <a:pt x="63541" y="14400"/>
                  </a:cubicBezTo>
                  <a:cubicBezTo>
                    <a:pt x="63266" y="11200"/>
                    <a:pt x="61938" y="32000"/>
                    <a:pt x="61184" y="20800"/>
                  </a:cubicBezTo>
                  <a:cubicBezTo>
                    <a:pt x="61351" y="25600"/>
                    <a:pt x="61519" y="30400"/>
                    <a:pt x="61136" y="33600"/>
                  </a:cubicBezTo>
                  <a:cubicBezTo>
                    <a:pt x="60550" y="33600"/>
                    <a:pt x="59557" y="16000"/>
                    <a:pt x="59030" y="30400"/>
                  </a:cubicBezTo>
                  <a:cubicBezTo>
                    <a:pt x="58959" y="28800"/>
                    <a:pt x="58923" y="27200"/>
                    <a:pt x="58923" y="25600"/>
                  </a:cubicBezTo>
                  <a:cubicBezTo>
                    <a:pt x="58480" y="30400"/>
                    <a:pt x="57475" y="32000"/>
                    <a:pt x="57200" y="38400"/>
                  </a:cubicBezTo>
                  <a:cubicBezTo>
                    <a:pt x="56793" y="12800"/>
                    <a:pt x="54424" y="51200"/>
                    <a:pt x="54436" y="25600"/>
                  </a:cubicBezTo>
                  <a:lnTo>
                    <a:pt x="53060" y="27200"/>
                  </a:lnTo>
                  <a:lnTo>
                    <a:pt x="53096" y="24000"/>
                  </a:lnTo>
                  <a:cubicBezTo>
                    <a:pt x="52223" y="22400"/>
                    <a:pt x="51912" y="28800"/>
                    <a:pt x="51601" y="35200"/>
                  </a:cubicBezTo>
                  <a:cubicBezTo>
                    <a:pt x="51397" y="32000"/>
                    <a:pt x="51553" y="30400"/>
                    <a:pt x="51565" y="28800"/>
                  </a:cubicBezTo>
                  <a:cubicBezTo>
                    <a:pt x="50285" y="24000"/>
                    <a:pt x="50153" y="24000"/>
                    <a:pt x="49076" y="36800"/>
                  </a:cubicBezTo>
                  <a:lnTo>
                    <a:pt x="48969" y="28800"/>
                  </a:lnTo>
                  <a:cubicBezTo>
                    <a:pt x="48669" y="33600"/>
                    <a:pt x="47114" y="16000"/>
                    <a:pt x="45858" y="24000"/>
                  </a:cubicBezTo>
                  <a:cubicBezTo>
                    <a:pt x="45870" y="24000"/>
                    <a:pt x="45894" y="22400"/>
                    <a:pt x="45990" y="20800"/>
                  </a:cubicBezTo>
                  <a:cubicBezTo>
                    <a:pt x="44578" y="30400"/>
                    <a:pt x="42604" y="0"/>
                    <a:pt x="42089" y="27200"/>
                  </a:cubicBezTo>
                  <a:lnTo>
                    <a:pt x="41144" y="33600"/>
                  </a:lnTo>
                  <a:cubicBezTo>
                    <a:pt x="42352" y="36800"/>
                    <a:pt x="40965" y="46400"/>
                    <a:pt x="41467" y="51200"/>
                  </a:cubicBezTo>
                  <a:cubicBezTo>
                    <a:pt x="40989" y="52800"/>
                    <a:pt x="40235" y="43200"/>
                    <a:pt x="40821" y="41600"/>
                  </a:cubicBezTo>
                  <a:lnTo>
                    <a:pt x="40917" y="43200"/>
                  </a:lnTo>
                  <a:cubicBezTo>
                    <a:pt x="41132" y="27200"/>
                    <a:pt x="39409" y="36800"/>
                    <a:pt x="39445" y="25600"/>
                  </a:cubicBezTo>
                  <a:cubicBezTo>
                    <a:pt x="37064" y="27200"/>
                    <a:pt x="34743" y="17600"/>
                    <a:pt x="32518" y="16000"/>
                  </a:cubicBezTo>
                  <a:lnTo>
                    <a:pt x="32781" y="28800"/>
                  </a:lnTo>
                  <a:lnTo>
                    <a:pt x="32003" y="27200"/>
                  </a:lnTo>
                  <a:cubicBezTo>
                    <a:pt x="31800" y="24000"/>
                    <a:pt x="31728" y="17600"/>
                    <a:pt x="32279" y="19200"/>
                  </a:cubicBezTo>
                  <a:cubicBezTo>
                    <a:pt x="31992" y="12800"/>
                    <a:pt x="31345" y="24000"/>
                    <a:pt x="31333" y="27200"/>
                  </a:cubicBezTo>
                  <a:cubicBezTo>
                    <a:pt x="30245" y="22400"/>
                    <a:pt x="31764" y="14400"/>
                    <a:pt x="31429" y="14400"/>
                  </a:cubicBezTo>
                  <a:lnTo>
                    <a:pt x="30975" y="14400"/>
                  </a:lnTo>
                  <a:lnTo>
                    <a:pt x="31070" y="14400"/>
                  </a:lnTo>
                  <a:cubicBezTo>
                    <a:pt x="30711" y="19200"/>
                    <a:pt x="30675" y="24000"/>
                    <a:pt x="30005" y="24000"/>
                  </a:cubicBezTo>
                  <a:cubicBezTo>
                    <a:pt x="29587" y="20800"/>
                    <a:pt x="29790" y="16000"/>
                    <a:pt x="29623" y="16000"/>
                  </a:cubicBezTo>
                  <a:cubicBezTo>
                    <a:pt x="29635" y="16000"/>
                    <a:pt x="29575" y="14400"/>
                    <a:pt x="29371" y="16000"/>
                  </a:cubicBezTo>
                  <a:lnTo>
                    <a:pt x="28390" y="14400"/>
                  </a:lnTo>
                  <a:lnTo>
                    <a:pt x="28785" y="24000"/>
                  </a:lnTo>
                  <a:cubicBezTo>
                    <a:pt x="28354" y="28800"/>
                    <a:pt x="27864" y="24000"/>
                    <a:pt x="28319" y="33600"/>
                  </a:cubicBezTo>
                  <a:cubicBezTo>
                    <a:pt x="27649" y="17600"/>
                    <a:pt x="24669" y="27200"/>
                    <a:pt x="24263" y="22400"/>
                  </a:cubicBezTo>
                  <a:cubicBezTo>
                    <a:pt x="23653" y="28800"/>
                    <a:pt x="23054" y="28800"/>
                    <a:pt x="22301" y="27200"/>
                  </a:cubicBezTo>
                  <a:cubicBezTo>
                    <a:pt x="22492" y="30400"/>
                    <a:pt x="22600" y="40000"/>
                    <a:pt x="21966" y="38400"/>
                  </a:cubicBezTo>
                  <a:cubicBezTo>
                    <a:pt x="22193" y="17600"/>
                    <a:pt x="20781" y="28800"/>
                    <a:pt x="20267" y="14400"/>
                  </a:cubicBezTo>
                  <a:cubicBezTo>
                    <a:pt x="20733" y="24000"/>
                    <a:pt x="18448" y="16000"/>
                    <a:pt x="19178" y="30400"/>
                  </a:cubicBezTo>
                  <a:cubicBezTo>
                    <a:pt x="18640" y="28800"/>
                    <a:pt x="19142" y="22400"/>
                    <a:pt x="18735" y="17600"/>
                  </a:cubicBezTo>
                  <a:cubicBezTo>
                    <a:pt x="17467" y="25600"/>
                    <a:pt x="15924" y="12800"/>
                    <a:pt x="14356" y="14400"/>
                  </a:cubicBezTo>
                  <a:cubicBezTo>
                    <a:pt x="14333" y="17600"/>
                    <a:pt x="14596" y="20800"/>
                    <a:pt x="14261" y="25600"/>
                  </a:cubicBezTo>
                  <a:lnTo>
                    <a:pt x="13423" y="12800"/>
                  </a:lnTo>
                  <a:cubicBezTo>
                    <a:pt x="13112" y="14400"/>
                    <a:pt x="13136" y="27200"/>
                    <a:pt x="12574" y="17600"/>
                  </a:cubicBezTo>
                  <a:cubicBezTo>
                    <a:pt x="12658" y="20800"/>
                    <a:pt x="12777" y="24000"/>
                    <a:pt x="12562" y="24000"/>
                  </a:cubicBezTo>
                  <a:cubicBezTo>
                    <a:pt x="9475" y="11200"/>
                    <a:pt x="6269" y="35200"/>
                    <a:pt x="3134" y="11200"/>
                  </a:cubicBezTo>
                  <a:cubicBezTo>
                    <a:pt x="3553" y="14400"/>
                    <a:pt x="3278" y="16000"/>
                    <a:pt x="2955" y="16000"/>
                  </a:cubicBezTo>
                  <a:cubicBezTo>
                    <a:pt x="3158" y="17600"/>
                    <a:pt x="2943" y="22400"/>
                    <a:pt x="2991" y="27200"/>
                  </a:cubicBezTo>
                  <a:lnTo>
                    <a:pt x="1674" y="16000"/>
                  </a:lnTo>
                  <a:cubicBezTo>
                    <a:pt x="1435" y="27200"/>
                    <a:pt x="275" y="16000"/>
                    <a:pt x="131" y="27200"/>
                  </a:cubicBezTo>
                  <a:lnTo>
                    <a:pt x="550" y="24000"/>
                  </a:lnTo>
                  <a:cubicBezTo>
                    <a:pt x="0" y="36800"/>
                    <a:pt x="1328" y="51200"/>
                    <a:pt x="1244" y="67200"/>
                  </a:cubicBezTo>
                  <a:cubicBezTo>
                    <a:pt x="1866" y="52800"/>
                    <a:pt x="2871" y="88000"/>
                    <a:pt x="3888" y="68800"/>
                  </a:cubicBezTo>
                  <a:cubicBezTo>
                    <a:pt x="4115" y="72000"/>
                    <a:pt x="3696" y="73600"/>
                    <a:pt x="3816" y="76800"/>
                  </a:cubicBezTo>
                  <a:cubicBezTo>
                    <a:pt x="4067" y="70400"/>
                    <a:pt x="4378" y="68800"/>
                    <a:pt x="4953" y="72000"/>
                  </a:cubicBezTo>
                  <a:lnTo>
                    <a:pt x="4893" y="73600"/>
                  </a:lnTo>
                  <a:cubicBezTo>
                    <a:pt x="6508" y="72000"/>
                    <a:pt x="7202" y="78400"/>
                    <a:pt x="9020" y="83200"/>
                  </a:cubicBezTo>
                  <a:lnTo>
                    <a:pt x="8877" y="75200"/>
                  </a:lnTo>
                  <a:cubicBezTo>
                    <a:pt x="9272" y="76800"/>
                    <a:pt x="9355" y="78400"/>
                    <a:pt x="9535" y="80000"/>
                  </a:cubicBezTo>
                  <a:cubicBezTo>
                    <a:pt x="9990" y="68800"/>
                    <a:pt x="8446" y="80000"/>
                    <a:pt x="8853" y="67200"/>
                  </a:cubicBezTo>
                  <a:cubicBezTo>
                    <a:pt x="9367" y="83200"/>
                    <a:pt x="11605" y="67200"/>
                    <a:pt x="11952" y="84800"/>
                  </a:cubicBezTo>
                  <a:cubicBezTo>
                    <a:pt x="12550" y="86400"/>
                    <a:pt x="11772" y="76800"/>
                    <a:pt x="12370" y="76800"/>
                  </a:cubicBezTo>
                  <a:lnTo>
                    <a:pt x="12538" y="81600"/>
                  </a:lnTo>
                  <a:lnTo>
                    <a:pt x="12681" y="75200"/>
                  </a:lnTo>
                  <a:cubicBezTo>
                    <a:pt x="13076" y="76800"/>
                    <a:pt x="13280" y="83200"/>
                    <a:pt x="13292" y="86400"/>
                  </a:cubicBezTo>
                  <a:cubicBezTo>
                    <a:pt x="13196" y="86400"/>
                    <a:pt x="13016" y="88000"/>
                    <a:pt x="12921" y="88000"/>
                  </a:cubicBezTo>
                  <a:cubicBezTo>
                    <a:pt x="13423" y="94400"/>
                    <a:pt x="14356" y="86400"/>
                    <a:pt x="14536" y="88000"/>
                  </a:cubicBezTo>
                  <a:lnTo>
                    <a:pt x="13950" y="84800"/>
                  </a:lnTo>
                  <a:cubicBezTo>
                    <a:pt x="15589" y="80000"/>
                    <a:pt x="17587" y="88000"/>
                    <a:pt x="19178" y="78400"/>
                  </a:cubicBezTo>
                  <a:lnTo>
                    <a:pt x="19058" y="73600"/>
                  </a:lnTo>
                  <a:cubicBezTo>
                    <a:pt x="20267" y="67200"/>
                    <a:pt x="20027" y="78400"/>
                    <a:pt x="21343" y="75200"/>
                  </a:cubicBezTo>
                  <a:lnTo>
                    <a:pt x="21296" y="76800"/>
                  </a:lnTo>
                  <a:cubicBezTo>
                    <a:pt x="21571" y="72000"/>
                    <a:pt x="21918" y="70400"/>
                    <a:pt x="22289" y="72000"/>
                  </a:cubicBezTo>
                  <a:cubicBezTo>
                    <a:pt x="21954" y="75200"/>
                    <a:pt x="22911" y="80000"/>
                    <a:pt x="22480" y="84800"/>
                  </a:cubicBezTo>
                  <a:cubicBezTo>
                    <a:pt x="23784" y="76800"/>
                    <a:pt x="23126" y="78400"/>
                    <a:pt x="23988" y="65600"/>
                  </a:cubicBezTo>
                  <a:lnTo>
                    <a:pt x="24191" y="72000"/>
                  </a:lnTo>
                  <a:cubicBezTo>
                    <a:pt x="24478" y="65600"/>
                    <a:pt x="24502" y="64000"/>
                    <a:pt x="25172" y="62400"/>
                  </a:cubicBezTo>
                  <a:cubicBezTo>
                    <a:pt x="24622" y="67200"/>
                    <a:pt x="25591" y="70400"/>
                    <a:pt x="24981" y="78400"/>
                  </a:cubicBezTo>
                  <a:cubicBezTo>
                    <a:pt x="26380" y="91200"/>
                    <a:pt x="27050" y="65600"/>
                    <a:pt x="27684" y="84800"/>
                  </a:cubicBezTo>
                  <a:cubicBezTo>
                    <a:pt x="28331" y="67200"/>
                    <a:pt x="26488" y="75200"/>
                    <a:pt x="26847" y="72000"/>
                  </a:cubicBezTo>
                  <a:cubicBezTo>
                    <a:pt x="26548" y="65600"/>
                    <a:pt x="27373" y="59200"/>
                    <a:pt x="27804" y="60800"/>
                  </a:cubicBezTo>
                  <a:cubicBezTo>
                    <a:pt x="28247" y="60800"/>
                    <a:pt x="28558" y="81600"/>
                    <a:pt x="29682" y="81600"/>
                  </a:cubicBezTo>
                  <a:cubicBezTo>
                    <a:pt x="29563" y="81600"/>
                    <a:pt x="29563" y="83200"/>
                    <a:pt x="29443" y="83200"/>
                  </a:cubicBezTo>
                  <a:cubicBezTo>
                    <a:pt x="29862" y="88000"/>
                    <a:pt x="30269" y="76800"/>
                    <a:pt x="30783" y="84800"/>
                  </a:cubicBezTo>
                  <a:cubicBezTo>
                    <a:pt x="31070" y="75200"/>
                    <a:pt x="31441" y="84800"/>
                    <a:pt x="31525" y="72000"/>
                  </a:cubicBezTo>
                  <a:lnTo>
                    <a:pt x="30508" y="75200"/>
                  </a:lnTo>
                  <a:cubicBezTo>
                    <a:pt x="31082" y="72000"/>
                    <a:pt x="31633" y="57600"/>
                    <a:pt x="32590" y="64000"/>
                  </a:cubicBezTo>
                  <a:cubicBezTo>
                    <a:pt x="32518" y="67200"/>
                    <a:pt x="32231" y="70400"/>
                    <a:pt x="32027" y="72000"/>
                  </a:cubicBezTo>
                  <a:cubicBezTo>
                    <a:pt x="32315" y="76800"/>
                    <a:pt x="32566" y="70400"/>
                    <a:pt x="32865" y="73600"/>
                  </a:cubicBezTo>
                  <a:cubicBezTo>
                    <a:pt x="32781" y="86400"/>
                    <a:pt x="31621" y="76800"/>
                    <a:pt x="30999" y="86400"/>
                  </a:cubicBezTo>
                  <a:cubicBezTo>
                    <a:pt x="31298" y="91200"/>
                    <a:pt x="32171" y="76800"/>
                    <a:pt x="31860" y="91200"/>
                  </a:cubicBezTo>
                  <a:cubicBezTo>
                    <a:pt x="32303" y="73600"/>
                    <a:pt x="32961" y="92800"/>
                    <a:pt x="33714" y="80000"/>
                  </a:cubicBezTo>
                  <a:lnTo>
                    <a:pt x="33666" y="88000"/>
                  </a:lnTo>
                  <a:cubicBezTo>
                    <a:pt x="33786" y="86400"/>
                    <a:pt x="34037" y="83200"/>
                    <a:pt x="34253" y="83200"/>
                  </a:cubicBezTo>
                  <a:lnTo>
                    <a:pt x="33858" y="92800"/>
                  </a:lnTo>
                  <a:cubicBezTo>
                    <a:pt x="34468" y="84800"/>
                    <a:pt x="35030" y="100800"/>
                    <a:pt x="35617" y="96000"/>
                  </a:cubicBezTo>
                  <a:cubicBezTo>
                    <a:pt x="34396" y="96000"/>
                    <a:pt x="35341" y="86400"/>
                    <a:pt x="34827" y="81600"/>
                  </a:cubicBezTo>
                  <a:cubicBezTo>
                    <a:pt x="36346" y="72000"/>
                    <a:pt x="35700" y="102400"/>
                    <a:pt x="37399" y="99200"/>
                  </a:cubicBezTo>
                  <a:cubicBezTo>
                    <a:pt x="37172" y="99200"/>
                    <a:pt x="36538" y="92800"/>
                    <a:pt x="36897" y="89600"/>
                  </a:cubicBezTo>
                  <a:cubicBezTo>
                    <a:pt x="37220" y="91200"/>
                    <a:pt x="37639" y="94400"/>
                    <a:pt x="37842" y="99200"/>
                  </a:cubicBezTo>
                  <a:cubicBezTo>
                    <a:pt x="38967" y="97600"/>
                    <a:pt x="37674" y="91200"/>
                    <a:pt x="38153" y="86400"/>
                  </a:cubicBezTo>
                  <a:cubicBezTo>
                    <a:pt x="38536" y="96000"/>
                    <a:pt x="38703" y="83200"/>
                    <a:pt x="39194" y="80000"/>
                  </a:cubicBezTo>
                  <a:lnTo>
                    <a:pt x="39194" y="88000"/>
                  </a:lnTo>
                  <a:cubicBezTo>
                    <a:pt x="40486" y="92800"/>
                    <a:pt x="39541" y="72000"/>
                    <a:pt x="40689" y="78400"/>
                  </a:cubicBezTo>
                  <a:lnTo>
                    <a:pt x="40211" y="88000"/>
                  </a:lnTo>
                  <a:lnTo>
                    <a:pt x="40809" y="86400"/>
                  </a:lnTo>
                  <a:lnTo>
                    <a:pt x="40677" y="94400"/>
                  </a:lnTo>
                  <a:cubicBezTo>
                    <a:pt x="41335" y="88000"/>
                    <a:pt x="41539" y="89600"/>
                    <a:pt x="42185" y="92800"/>
                  </a:cubicBezTo>
                  <a:cubicBezTo>
                    <a:pt x="42029" y="86400"/>
                    <a:pt x="42269" y="78400"/>
                    <a:pt x="42831" y="78400"/>
                  </a:cubicBezTo>
                  <a:cubicBezTo>
                    <a:pt x="43226" y="83200"/>
                    <a:pt x="42616" y="86400"/>
                    <a:pt x="43429" y="84800"/>
                  </a:cubicBezTo>
                  <a:cubicBezTo>
                    <a:pt x="43238" y="89600"/>
                    <a:pt x="43046" y="96000"/>
                    <a:pt x="42687" y="88000"/>
                  </a:cubicBezTo>
                  <a:cubicBezTo>
                    <a:pt x="42652" y="91200"/>
                    <a:pt x="42508" y="92800"/>
                    <a:pt x="42472" y="96000"/>
                  </a:cubicBezTo>
                  <a:cubicBezTo>
                    <a:pt x="42891" y="100800"/>
                    <a:pt x="43525" y="97600"/>
                    <a:pt x="43812" y="97600"/>
                  </a:cubicBezTo>
                  <a:cubicBezTo>
                    <a:pt x="43704" y="97600"/>
                    <a:pt x="43573" y="96000"/>
                    <a:pt x="43501" y="96000"/>
                  </a:cubicBezTo>
                  <a:lnTo>
                    <a:pt x="44673" y="84800"/>
                  </a:lnTo>
                  <a:cubicBezTo>
                    <a:pt x="44853" y="88000"/>
                    <a:pt x="44709" y="89600"/>
                    <a:pt x="44566" y="92800"/>
                  </a:cubicBezTo>
                  <a:cubicBezTo>
                    <a:pt x="44793" y="91200"/>
                    <a:pt x="44961" y="88000"/>
                    <a:pt x="45308" y="88000"/>
                  </a:cubicBezTo>
                  <a:cubicBezTo>
                    <a:pt x="45224" y="94400"/>
                    <a:pt x="45236" y="100800"/>
                    <a:pt x="44745" y="104000"/>
                  </a:cubicBezTo>
                  <a:lnTo>
                    <a:pt x="45858" y="96000"/>
                  </a:lnTo>
                  <a:cubicBezTo>
                    <a:pt x="45930" y="99200"/>
                    <a:pt x="46432" y="104000"/>
                    <a:pt x="46289" y="107200"/>
                  </a:cubicBezTo>
                  <a:cubicBezTo>
                    <a:pt x="46899" y="110400"/>
                    <a:pt x="47796" y="94400"/>
                    <a:pt x="48622" y="99200"/>
                  </a:cubicBezTo>
                  <a:cubicBezTo>
                    <a:pt x="48658" y="99200"/>
                    <a:pt x="48741" y="97600"/>
                    <a:pt x="48921" y="96000"/>
                  </a:cubicBezTo>
                  <a:cubicBezTo>
                    <a:pt x="49686" y="99200"/>
                    <a:pt x="50368" y="107200"/>
                    <a:pt x="51278" y="97600"/>
                  </a:cubicBezTo>
                  <a:lnTo>
                    <a:pt x="51792" y="108800"/>
                  </a:lnTo>
                  <a:cubicBezTo>
                    <a:pt x="52510" y="107200"/>
                    <a:pt x="51098" y="94400"/>
                    <a:pt x="52283" y="91200"/>
                  </a:cubicBezTo>
                  <a:cubicBezTo>
                    <a:pt x="53120" y="88000"/>
                    <a:pt x="52594" y="100800"/>
                    <a:pt x="52893" y="104000"/>
                  </a:cubicBezTo>
                  <a:cubicBezTo>
                    <a:pt x="53312" y="99200"/>
                    <a:pt x="54041" y="86400"/>
                    <a:pt x="54807" y="96000"/>
                  </a:cubicBezTo>
                  <a:cubicBezTo>
                    <a:pt x="54556" y="99200"/>
                    <a:pt x="54352" y="96000"/>
                    <a:pt x="54113" y="97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9" name="Shape 69"/>
            <p:cNvSpPr/>
            <p:nvPr/>
          </p:nvSpPr>
          <p:spPr>
            <a:xfrm>
              <a:off x="1216305290" y="1528048021"/>
              <a:ext cx="225769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0000" y="80000"/>
                    <a:pt x="70000" y="40000"/>
                    <a:pt x="60000" y="0"/>
                  </a:cubicBezTo>
                  <a:cubicBezTo>
                    <a:pt x="10000" y="40000"/>
                    <a:pt x="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0" name="Shape 70"/>
            <p:cNvSpPr/>
            <p:nvPr/>
          </p:nvSpPr>
          <p:spPr>
            <a:xfrm>
              <a:off x="794743204" y="1775814688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2000" y="0"/>
                  </a:lnTo>
                  <a:cubicBezTo>
                    <a:pt x="24000" y="120000"/>
                    <a:pt x="24000" y="120000"/>
                    <a:pt x="0" y="12000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1655930034" y="1775814688"/>
              <a:ext cx="516066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57777" y="80000"/>
                    <a:pt x="26666" y="40000"/>
                    <a:pt x="4444" y="0"/>
                  </a:cubicBezTo>
                  <a:cubicBezTo>
                    <a:pt x="0" y="40000"/>
                    <a:pt x="26666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1918801532" y="495571375"/>
              <a:ext cx="806344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57142" y="40000"/>
                    <a:pt x="77142" y="80000"/>
                    <a:pt x="108571" y="120000"/>
                  </a:cubicBezTo>
                  <a:cubicBezTo>
                    <a:pt x="105714" y="80000"/>
                    <a:pt x="82857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>
              <a:off x="1992663545" y="1280243313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434" y="120000"/>
                  </a:moveTo>
                  <a:lnTo>
                    <a:pt x="70434" y="120000"/>
                  </a:lnTo>
                  <a:cubicBezTo>
                    <a:pt x="86086" y="80000"/>
                    <a:pt x="104347" y="120000"/>
                    <a:pt x="120000" y="80000"/>
                  </a:cubicBezTo>
                  <a:lnTo>
                    <a:pt x="114782" y="0"/>
                  </a:lnTo>
                  <a:cubicBezTo>
                    <a:pt x="46956" y="0"/>
                    <a:pt x="0" y="80000"/>
                    <a:pt x="70434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1934283401" y="867276324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428"/>
                  </a:moveTo>
                  <a:lnTo>
                    <a:pt x="0" y="51428"/>
                  </a:lnTo>
                  <a:cubicBezTo>
                    <a:pt x="5714" y="119999"/>
                    <a:pt x="57142" y="102857"/>
                    <a:pt x="114285" y="85714"/>
                  </a:cubicBezTo>
                  <a:lnTo>
                    <a:pt x="102857" y="85714"/>
                  </a:lnTo>
                  <a:cubicBezTo>
                    <a:pt x="120000" y="0"/>
                    <a:pt x="59047" y="17142"/>
                    <a:pt x="0" y="514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1947185095" y="949876485"/>
              <a:ext cx="580575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8709" y="120000"/>
                    <a:pt x="73548" y="120000"/>
                    <a:pt x="108387" y="120000"/>
                  </a:cubicBezTo>
                  <a:cubicBezTo>
                    <a:pt x="120000" y="0"/>
                    <a:pt x="65806" y="12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>
              <a:off x="1860421388" y="371704949"/>
              <a:ext cx="20965118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770" y="90000"/>
                  </a:moveTo>
                  <a:lnTo>
                    <a:pt x="84770" y="90000"/>
                  </a:lnTo>
                  <a:cubicBezTo>
                    <a:pt x="100183" y="100000"/>
                    <a:pt x="94678" y="40000"/>
                    <a:pt x="103486" y="60000"/>
                  </a:cubicBezTo>
                  <a:cubicBezTo>
                    <a:pt x="120000" y="0"/>
                    <a:pt x="0" y="120000"/>
                    <a:pt x="8477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1933638357" y="1197643152"/>
              <a:ext cx="5483109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1111" y="0"/>
                  </a:lnTo>
                  <a:lnTo>
                    <a:pt x="0" y="96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8" name="Shape 78"/>
            <p:cNvSpPr/>
            <p:nvPr/>
          </p:nvSpPr>
          <p:spPr>
            <a:xfrm>
              <a:off x="1893320667" y="1156343072"/>
              <a:ext cx="1193394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67" y="80000"/>
                  </a:moveTo>
                  <a:lnTo>
                    <a:pt x="1967" y="80000"/>
                  </a:lnTo>
                  <a:lnTo>
                    <a:pt x="96393" y="120000"/>
                  </a:lnTo>
                  <a:cubicBezTo>
                    <a:pt x="94426" y="80000"/>
                    <a:pt x="106229" y="80000"/>
                    <a:pt x="120000" y="80000"/>
                  </a:cubicBezTo>
                  <a:cubicBezTo>
                    <a:pt x="62950" y="40000"/>
                    <a:pt x="0" y="0"/>
                    <a:pt x="1967" y="8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1905254795" y="1197643152"/>
              <a:ext cx="741836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47368" y="120000"/>
                    <a:pt x="94736" y="120000"/>
                    <a:pt x="120000" y="0"/>
                  </a:cubicBezTo>
                  <a:cubicBezTo>
                    <a:pt x="94736" y="0"/>
                    <a:pt x="37894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1917188923" y="1362843473"/>
              <a:ext cx="9353612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84255" y="0"/>
                  </a:lnTo>
                  <a:lnTo>
                    <a:pt x="0" y="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1784301518" y="1156343072"/>
              <a:ext cx="1257903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230" y="0"/>
                  </a:moveTo>
                  <a:lnTo>
                    <a:pt x="105230" y="0"/>
                  </a:lnTo>
                  <a:lnTo>
                    <a:pt x="9230" y="30000"/>
                  </a:lnTo>
                  <a:cubicBezTo>
                    <a:pt x="0" y="90000"/>
                    <a:pt x="25846" y="120000"/>
                    <a:pt x="60923" y="120000"/>
                  </a:cubicBezTo>
                  <a:cubicBezTo>
                    <a:pt x="83076" y="60000"/>
                    <a:pt x="120000" y="60000"/>
                    <a:pt x="1052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2" name="Shape 82"/>
            <p:cNvSpPr/>
            <p:nvPr/>
          </p:nvSpPr>
          <p:spPr>
            <a:xfrm>
              <a:off x="1820748742" y="1445447861"/>
              <a:ext cx="4838026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8571"/>
                  </a:moveTo>
                  <a:lnTo>
                    <a:pt x="120000" y="68571"/>
                  </a:lnTo>
                  <a:cubicBezTo>
                    <a:pt x="52800" y="51428"/>
                    <a:pt x="48000" y="34285"/>
                    <a:pt x="9600" y="0"/>
                  </a:cubicBezTo>
                  <a:lnTo>
                    <a:pt x="0" y="119999"/>
                  </a:lnTo>
                  <a:lnTo>
                    <a:pt x="120000" y="685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3" name="Shape 83"/>
            <p:cNvSpPr/>
            <p:nvPr/>
          </p:nvSpPr>
          <p:spPr>
            <a:xfrm>
              <a:off x="1781721343" y="1651914448"/>
              <a:ext cx="2386809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170" y="0"/>
                  </a:moveTo>
                  <a:lnTo>
                    <a:pt x="73170" y="0"/>
                  </a:lnTo>
                  <a:cubicBezTo>
                    <a:pt x="68292" y="30000"/>
                    <a:pt x="0" y="120000"/>
                    <a:pt x="64390" y="120000"/>
                  </a:cubicBezTo>
                  <a:cubicBezTo>
                    <a:pt x="69268" y="60000"/>
                    <a:pt x="120000" y="30000"/>
                    <a:pt x="73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4" name="Shape 84"/>
            <p:cNvSpPr/>
            <p:nvPr/>
          </p:nvSpPr>
          <p:spPr>
            <a:xfrm>
              <a:off x="1645608515" y="1073742911"/>
              <a:ext cx="225769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10769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>
              <a:off x="1509495891" y="1817114769"/>
              <a:ext cx="1967495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009" y="96000"/>
                  </a:moveTo>
                  <a:lnTo>
                    <a:pt x="19009" y="96000"/>
                  </a:lnTo>
                  <a:cubicBezTo>
                    <a:pt x="92673" y="120000"/>
                    <a:pt x="36831" y="12000"/>
                    <a:pt x="102178" y="48000"/>
                  </a:cubicBezTo>
                  <a:cubicBezTo>
                    <a:pt x="120000" y="24000"/>
                    <a:pt x="48712" y="24000"/>
                    <a:pt x="66534" y="0"/>
                  </a:cubicBezTo>
                  <a:cubicBezTo>
                    <a:pt x="22574" y="24000"/>
                    <a:pt x="0" y="12000"/>
                    <a:pt x="19009" y="96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>
              <a:off x="1520462454" y="1734514608"/>
              <a:ext cx="354785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cubicBezTo>
                    <a:pt x="50526" y="60000"/>
                    <a:pt x="18947" y="6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>
              <a:off x="13224113" y="82600160"/>
              <a:ext cx="7741004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lnTo>
                    <a:pt x="0" y="0"/>
                  </a:lnTo>
                  <a:lnTo>
                    <a:pt x="76923" y="12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8" name="Shape 88"/>
            <p:cNvSpPr/>
            <p:nvPr/>
          </p:nvSpPr>
          <p:spPr>
            <a:xfrm>
              <a:off x="0" y="165204547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86250" y="0"/>
                  </a:lnTo>
                  <a:lnTo>
                    <a:pt x="0" y="100000"/>
                  </a:lnTo>
                  <a:cubicBezTo>
                    <a:pt x="30000" y="100000"/>
                    <a:pt x="97500" y="10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>
              <a:off x="1041810209" y="1982285502"/>
              <a:ext cx="6773277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411" y="120000"/>
                  </a:moveTo>
                  <a:lnTo>
                    <a:pt x="109411" y="120000"/>
                  </a:lnTo>
                  <a:lnTo>
                    <a:pt x="120000" y="60000"/>
                  </a:lnTo>
                  <a:cubicBezTo>
                    <a:pt x="98823" y="30000"/>
                    <a:pt x="63529" y="30000"/>
                    <a:pt x="0" y="0"/>
                  </a:cubicBezTo>
                  <a:lnTo>
                    <a:pt x="109411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942789751" y="1734514608"/>
              <a:ext cx="322541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470" y="120000"/>
                  </a:moveTo>
                  <a:lnTo>
                    <a:pt x="56470" y="120000"/>
                  </a:lnTo>
                  <a:lnTo>
                    <a:pt x="120000" y="120000"/>
                  </a:lnTo>
                  <a:lnTo>
                    <a:pt x="0" y="0"/>
                  </a:lnTo>
                  <a:lnTo>
                    <a:pt x="5647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>
              <a:off x="856671191" y="1899681115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3" y="105000"/>
                  </a:moveTo>
                  <a:lnTo>
                    <a:pt x="9523" y="105000"/>
                  </a:lnTo>
                  <a:cubicBezTo>
                    <a:pt x="43809" y="120000"/>
                    <a:pt x="85714" y="90000"/>
                    <a:pt x="120000" y="105000"/>
                  </a:cubicBezTo>
                  <a:cubicBezTo>
                    <a:pt x="43809" y="120000"/>
                    <a:pt x="0" y="0"/>
                    <a:pt x="9523" y="105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Shape 103"/>
          <p:cNvGrpSpPr/>
          <p:nvPr/>
        </p:nvGrpSpPr>
        <p:grpSpPr>
          <a:xfrm>
            <a:off x="1522411" y="1514474"/>
            <a:ext cx="10569574" cy="63499"/>
            <a:chOff x="0" y="0"/>
            <a:chExt cx="2147483647" cy="2147483647"/>
          </a:xfrm>
        </p:grpSpPr>
        <p:sp>
          <p:nvSpPr>
            <p:cNvPr id="104" name="Shape 104"/>
            <p:cNvSpPr/>
            <p:nvPr/>
          </p:nvSpPr>
          <p:spPr>
            <a:xfrm>
              <a:off x="2134581971" y="371704949"/>
              <a:ext cx="12901675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731" y="120000"/>
                  </a:moveTo>
                  <a:lnTo>
                    <a:pt x="53731" y="120000"/>
                  </a:lnTo>
                  <a:lnTo>
                    <a:pt x="120000" y="60000"/>
                  </a:lnTo>
                  <a:cubicBezTo>
                    <a:pt x="107462" y="40000"/>
                    <a:pt x="46567" y="20000"/>
                    <a:pt x="69850" y="0"/>
                  </a:cubicBezTo>
                  <a:cubicBezTo>
                    <a:pt x="0" y="20000"/>
                    <a:pt x="14328" y="60000"/>
                    <a:pt x="53731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5" name="Shape 105"/>
            <p:cNvSpPr/>
            <p:nvPr/>
          </p:nvSpPr>
          <p:spPr>
            <a:xfrm>
              <a:off x="2133291884" y="619471616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60000"/>
                  </a:lnTo>
                  <a:cubicBezTo>
                    <a:pt x="96000" y="0"/>
                    <a:pt x="66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6" name="Shape 106"/>
            <p:cNvSpPr/>
            <p:nvPr/>
          </p:nvSpPr>
          <p:spPr>
            <a:xfrm>
              <a:off x="2137162351" y="578171536"/>
              <a:ext cx="806344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14634" y="60000"/>
                    <a:pt x="17560" y="120000"/>
                    <a:pt x="55609" y="20000"/>
                  </a:cubicBezTo>
                  <a:cubicBezTo>
                    <a:pt x="43902" y="60000"/>
                    <a:pt x="67317" y="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7" name="Shape 107"/>
            <p:cNvSpPr/>
            <p:nvPr/>
          </p:nvSpPr>
          <p:spPr>
            <a:xfrm>
              <a:off x="2094586803" y="412971215"/>
              <a:ext cx="87085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33" y="0"/>
                  </a:moveTo>
                  <a:lnTo>
                    <a:pt x="5333" y="0"/>
                  </a:lnTo>
                  <a:cubicBezTo>
                    <a:pt x="0" y="20000"/>
                    <a:pt x="40000" y="80000"/>
                    <a:pt x="48000" y="120000"/>
                  </a:cubicBezTo>
                  <a:lnTo>
                    <a:pt x="120000" y="80000"/>
                  </a:lnTo>
                  <a:cubicBezTo>
                    <a:pt x="82666" y="60000"/>
                    <a:pt x="10666" y="40000"/>
                    <a:pt x="5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8" name="Shape 108"/>
            <p:cNvSpPr/>
            <p:nvPr/>
          </p:nvSpPr>
          <p:spPr>
            <a:xfrm>
              <a:off x="2090071292" y="578171536"/>
              <a:ext cx="8386088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545" y="0"/>
                  </a:moveTo>
                  <a:lnTo>
                    <a:pt x="114545" y="0"/>
                  </a:lnTo>
                  <a:lnTo>
                    <a:pt x="0" y="120000"/>
                  </a:lnTo>
                  <a:cubicBezTo>
                    <a:pt x="100909" y="120000"/>
                    <a:pt x="120000" y="80000"/>
                    <a:pt x="114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9" name="Shape 109"/>
            <p:cNvSpPr/>
            <p:nvPr/>
          </p:nvSpPr>
          <p:spPr>
            <a:xfrm>
              <a:off x="2129421417" y="784676164"/>
              <a:ext cx="1580445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487" y="120000"/>
                  </a:moveTo>
                  <a:lnTo>
                    <a:pt x="20487" y="120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20487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0" name="Shape 110"/>
            <p:cNvSpPr/>
            <p:nvPr/>
          </p:nvSpPr>
          <p:spPr>
            <a:xfrm>
              <a:off x="2060719959" y="289104788"/>
              <a:ext cx="8063444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285" y="96000"/>
                  </a:moveTo>
                  <a:lnTo>
                    <a:pt x="54285" y="96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54285" y="96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1" name="Shape 111"/>
            <p:cNvSpPr/>
            <p:nvPr/>
          </p:nvSpPr>
          <p:spPr>
            <a:xfrm>
              <a:off x="2028465724" y="247804708"/>
              <a:ext cx="187074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183" y="120000"/>
                  </a:moveTo>
                  <a:lnTo>
                    <a:pt x="99183" y="120000"/>
                  </a:lnTo>
                  <a:cubicBezTo>
                    <a:pt x="119999" y="60000"/>
                    <a:pt x="69795" y="20000"/>
                    <a:pt x="91836" y="0"/>
                  </a:cubicBezTo>
                  <a:cubicBezTo>
                    <a:pt x="57551" y="0"/>
                    <a:pt x="26938" y="40000"/>
                    <a:pt x="0" y="100000"/>
                  </a:cubicBezTo>
                  <a:cubicBezTo>
                    <a:pt x="29387" y="60000"/>
                    <a:pt x="59999" y="80000"/>
                    <a:pt x="9918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2021369834" y="371704949"/>
              <a:ext cx="709592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6666" y="80000"/>
                    <a:pt x="76666" y="40000"/>
                    <a:pt x="120000" y="0"/>
                  </a:cubicBezTo>
                  <a:cubicBezTo>
                    <a:pt x="80000" y="0"/>
                    <a:pt x="40000" y="4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3" name="Shape 113"/>
            <p:cNvSpPr/>
            <p:nvPr/>
          </p:nvSpPr>
          <p:spPr>
            <a:xfrm>
              <a:off x="2070073707" y="495571375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108750" y="96000"/>
                    <a:pt x="86250" y="24000"/>
                    <a:pt x="0" y="0"/>
                  </a:cubicBezTo>
                  <a:lnTo>
                    <a:pt x="6000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4" name="Shape 114"/>
            <p:cNvSpPr/>
            <p:nvPr/>
          </p:nvSpPr>
          <p:spPr>
            <a:xfrm>
              <a:off x="2066203240" y="619471616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16666" y="120000"/>
                  </a:lnTo>
                  <a:lnTo>
                    <a:pt x="0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5" name="Shape 115"/>
            <p:cNvSpPr/>
            <p:nvPr/>
          </p:nvSpPr>
          <p:spPr>
            <a:xfrm>
              <a:off x="2076201828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0"/>
                  </a:lnTo>
                  <a:cubicBezTo>
                    <a:pt x="48000" y="0"/>
                    <a:pt x="720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6" name="Shape 116"/>
            <p:cNvSpPr/>
            <p:nvPr/>
          </p:nvSpPr>
          <p:spPr>
            <a:xfrm>
              <a:off x="2096522139" y="784676164"/>
              <a:ext cx="1451428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1600" y="40000"/>
                    <a:pt x="0" y="66666"/>
                    <a:pt x="78400" y="120000"/>
                  </a:cubicBezTo>
                  <a:cubicBezTo>
                    <a:pt x="105600" y="80000"/>
                    <a:pt x="60800" y="53333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7" name="Shape 117"/>
            <p:cNvSpPr/>
            <p:nvPr/>
          </p:nvSpPr>
          <p:spPr>
            <a:xfrm>
              <a:off x="2081040065" y="702071777"/>
              <a:ext cx="903117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112340" y="120000"/>
                  </a:lnTo>
                  <a:cubicBezTo>
                    <a:pt x="109787" y="90000"/>
                    <a:pt x="89361" y="30000"/>
                    <a:pt x="120000" y="0"/>
                  </a:cubicBez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8" name="Shape 118"/>
            <p:cNvSpPr/>
            <p:nvPr/>
          </p:nvSpPr>
          <p:spPr>
            <a:xfrm>
              <a:off x="2076846871" y="784676164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lnTo>
                    <a:pt x="27272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9" name="Shape 119"/>
            <p:cNvSpPr/>
            <p:nvPr/>
          </p:nvSpPr>
          <p:spPr>
            <a:xfrm>
              <a:off x="2023627692" y="578171536"/>
              <a:ext cx="174172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000" y="0"/>
                  </a:moveTo>
                  <a:lnTo>
                    <a:pt x="84000" y="0"/>
                  </a:lnTo>
                  <a:cubicBezTo>
                    <a:pt x="58666" y="60000"/>
                    <a:pt x="30666" y="60000"/>
                    <a:pt x="0" y="60000"/>
                  </a:cubicBezTo>
                  <a:cubicBezTo>
                    <a:pt x="33333" y="90000"/>
                    <a:pt x="68000" y="120000"/>
                    <a:pt x="101333" y="120000"/>
                  </a:cubicBezTo>
                  <a:cubicBezTo>
                    <a:pt x="105333" y="60000"/>
                    <a:pt x="120000" y="0"/>
                    <a:pt x="8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0" name="Shape 120"/>
            <p:cNvSpPr/>
            <p:nvPr/>
          </p:nvSpPr>
          <p:spPr>
            <a:xfrm>
              <a:off x="2052978820" y="619471616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72000" y="120000"/>
                    <a:pt x="120000" y="1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1" name="Shape 121"/>
            <p:cNvSpPr/>
            <p:nvPr/>
          </p:nvSpPr>
          <p:spPr>
            <a:xfrm>
              <a:off x="1978794285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lnTo>
                    <a:pt x="96000" y="0"/>
                  </a:lnTo>
                  <a:cubicBezTo>
                    <a:pt x="96000" y="0"/>
                    <a:pt x="96000" y="0"/>
                    <a:pt x="1200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2" name="Shape 122"/>
            <p:cNvSpPr/>
            <p:nvPr/>
          </p:nvSpPr>
          <p:spPr>
            <a:xfrm>
              <a:off x="2038141995" y="660771696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319" y="120000"/>
                  </a:moveTo>
                  <a:lnTo>
                    <a:pt x="15319" y="120000"/>
                  </a:lnTo>
                  <a:cubicBezTo>
                    <a:pt x="63829" y="120000"/>
                    <a:pt x="91914" y="60000"/>
                    <a:pt x="120000" y="0"/>
                  </a:cubicBezTo>
                  <a:cubicBezTo>
                    <a:pt x="84255" y="0"/>
                    <a:pt x="45957" y="60000"/>
                    <a:pt x="5106" y="60000"/>
                  </a:cubicBezTo>
                  <a:cubicBezTo>
                    <a:pt x="0" y="60000"/>
                    <a:pt x="0" y="120000"/>
                    <a:pt x="15319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" name="Shape 123"/>
            <p:cNvSpPr/>
            <p:nvPr/>
          </p:nvSpPr>
          <p:spPr>
            <a:xfrm>
              <a:off x="2008790662" y="495571375"/>
              <a:ext cx="645083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0000"/>
                  </a:moveTo>
                  <a:lnTo>
                    <a:pt x="0" y="40000"/>
                  </a:lnTo>
                  <a:cubicBezTo>
                    <a:pt x="36363" y="80000"/>
                    <a:pt x="76363" y="120000"/>
                    <a:pt x="120000" y="120000"/>
                  </a:cubicBezTo>
                  <a:cubicBezTo>
                    <a:pt x="83636" y="80000"/>
                    <a:pt x="10909" y="0"/>
                    <a:pt x="0" y="4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" name="Shape 124"/>
            <p:cNvSpPr/>
            <p:nvPr/>
          </p:nvSpPr>
          <p:spPr>
            <a:xfrm>
              <a:off x="2051366210" y="578171536"/>
              <a:ext cx="1290167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lnTo>
                    <a:pt x="60000" y="0"/>
                  </a:lnTo>
                  <a:lnTo>
                    <a:pt x="120000" y="0"/>
                  </a:lnTo>
                  <a:cubicBezTo>
                    <a:pt x="0" y="0"/>
                    <a:pt x="0" y="0"/>
                    <a:pt x="6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" name="Shape 125"/>
            <p:cNvSpPr/>
            <p:nvPr/>
          </p:nvSpPr>
          <p:spPr>
            <a:xfrm>
              <a:off x="2047173017" y="578171536"/>
              <a:ext cx="5805753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774" y="0"/>
                  </a:moveTo>
                  <a:lnTo>
                    <a:pt x="96774" y="0"/>
                  </a:lnTo>
                  <a:cubicBezTo>
                    <a:pt x="58064" y="40000"/>
                    <a:pt x="30967" y="80000"/>
                    <a:pt x="0" y="120000"/>
                  </a:cubicBezTo>
                  <a:cubicBezTo>
                    <a:pt x="42580" y="120000"/>
                    <a:pt x="85161" y="80000"/>
                    <a:pt x="120000" y="80000"/>
                  </a:cubicBezTo>
                  <a:cubicBezTo>
                    <a:pt x="112258" y="40000"/>
                    <a:pt x="104516" y="40000"/>
                    <a:pt x="967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" name="Shape 126"/>
            <p:cNvSpPr/>
            <p:nvPr/>
          </p:nvSpPr>
          <p:spPr>
            <a:xfrm>
              <a:off x="1953635942" y="660771696"/>
              <a:ext cx="38382380" cy="7846729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363" y="120000"/>
                  </a:moveTo>
                  <a:lnTo>
                    <a:pt x="36363" y="120000"/>
                  </a:lnTo>
                  <a:cubicBezTo>
                    <a:pt x="38181" y="102222"/>
                    <a:pt x="68484" y="84444"/>
                    <a:pt x="94545" y="106666"/>
                  </a:cubicBezTo>
                  <a:cubicBezTo>
                    <a:pt x="119999" y="93333"/>
                    <a:pt x="103636" y="31111"/>
                    <a:pt x="81212" y="0"/>
                  </a:cubicBezTo>
                  <a:cubicBezTo>
                    <a:pt x="80606" y="8888"/>
                    <a:pt x="80606" y="13333"/>
                    <a:pt x="53939" y="26666"/>
                  </a:cubicBezTo>
                  <a:cubicBezTo>
                    <a:pt x="63030" y="35555"/>
                    <a:pt x="112727" y="48888"/>
                    <a:pt x="90303" y="62222"/>
                  </a:cubicBezTo>
                  <a:cubicBezTo>
                    <a:pt x="55151" y="71111"/>
                    <a:pt x="61818" y="57777"/>
                    <a:pt x="44848" y="48888"/>
                  </a:cubicBezTo>
                  <a:cubicBezTo>
                    <a:pt x="58787" y="71111"/>
                    <a:pt x="0" y="80000"/>
                    <a:pt x="7878" y="111111"/>
                  </a:cubicBezTo>
                  <a:lnTo>
                    <a:pt x="38181" y="102222"/>
                  </a:lnTo>
                  <a:cubicBezTo>
                    <a:pt x="38787" y="106666"/>
                    <a:pt x="27878" y="115555"/>
                    <a:pt x="3636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" name="Shape 127"/>
            <p:cNvSpPr/>
            <p:nvPr/>
          </p:nvSpPr>
          <p:spPr>
            <a:xfrm>
              <a:off x="1979762056" y="495571375"/>
              <a:ext cx="1935251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400" y="120000"/>
                  </a:moveTo>
                  <a:lnTo>
                    <a:pt x="98400" y="120000"/>
                  </a:lnTo>
                  <a:lnTo>
                    <a:pt x="120000" y="120000"/>
                  </a:lnTo>
                  <a:cubicBezTo>
                    <a:pt x="94800" y="100000"/>
                    <a:pt x="78000" y="80000"/>
                    <a:pt x="45600" y="0"/>
                  </a:cubicBezTo>
                  <a:cubicBezTo>
                    <a:pt x="9600" y="40000"/>
                    <a:pt x="2400" y="80000"/>
                    <a:pt x="0" y="100000"/>
                  </a:cubicBezTo>
                  <a:lnTo>
                    <a:pt x="105600" y="120000"/>
                  </a:lnTo>
                  <a:lnTo>
                    <a:pt x="984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" name="Shape 128"/>
            <p:cNvSpPr/>
            <p:nvPr/>
          </p:nvSpPr>
          <p:spPr>
            <a:xfrm>
              <a:off x="1999114392" y="578171536"/>
              <a:ext cx="27415955" cy="4129698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605" y="25714"/>
                  </a:moveTo>
                  <a:lnTo>
                    <a:pt x="67605" y="25714"/>
                  </a:lnTo>
                  <a:cubicBezTo>
                    <a:pt x="55774" y="59999"/>
                    <a:pt x="19436" y="77142"/>
                    <a:pt x="41408" y="119999"/>
                  </a:cubicBezTo>
                  <a:cubicBezTo>
                    <a:pt x="86197" y="119999"/>
                    <a:pt x="72676" y="85714"/>
                    <a:pt x="99718" y="68571"/>
                  </a:cubicBezTo>
                  <a:cubicBezTo>
                    <a:pt x="27887" y="77142"/>
                    <a:pt x="120000" y="51428"/>
                    <a:pt x="68450" y="25714"/>
                  </a:cubicBezTo>
                  <a:cubicBezTo>
                    <a:pt x="81971" y="25714"/>
                    <a:pt x="94647" y="17142"/>
                    <a:pt x="107323" y="17142"/>
                  </a:cubicBezTo>
                  <a:cubicBezTo>
                    <a:pt x="93802" y="17142"/>
                    <a:pt x="81971" y="8571"/>
                    <a:pt x="70140" y="0"/>
                  </a:cubicBezTo>
                  <a:lnTo>
                    <a:pt x="71830" y="8571"/>
                  </a:lnTo>
                  <a:lnTo>
                    <a:pt x="71830" y="8571"/>
                  </a:lnTo>
                  <a:cubicBezTo>
                    <a:pt x="71830" y="8571"/>
                    <a:pt x="71830" y="8571"/>
                    <a:pt x="71830" y="8571"/>
                  </a:cubicBezTo>
                  <a:cubicBezTo>
                    <a:pt x="75211" y="8571"/>
                    <a:pt x="76056" y="8571"/>
                    <a:pt x="72676" y="8571"/>
                  </a:cubicBezTo>
                  <a:lnTo>
                    <a:pt x="70985" y="8571"/>
                  </a:lnTo>
                  <a:cubicBezTo>
                    <a:pt x="70140" y="17142"/>
                    <a:pt x="69295" y="17142"/>
                    <a:pt x="67605" y="25714"/>
                  </a:cubicBezTo>
                  <a:cubicBezTo>
                    <a:pt x="47323" y="17142"/>
                    <a:pt x="64225" y="17142"/>
                    <a:pt x="70985" y="8571"/>
                  </a:cubicBezTo>
                  <a:cubicBezTo>
                    <a:pt x="70985" y="8571"/>
                    <a:pt x="71830" y="8571"/>
                    <a:pt x="71830" y="8571"/>
                  </a:cubicBezTo>
                  <a:lnTo>
                    <a:pt x="71830" y="8571"/>
                  </a:lnTo>
                  <a:lnTo>
                    <a:pt x="0" y="25714"/>
                  </a:lnTo>
                  <a:cubicBezTo>
                    <a:pt x="15211" y="25714"/>
                    <a:pt x="33802" y="25714"/>
                    <a:pt x="67605" y="257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" name="Shape 129"/>
            <p:cNvSpPr/>
            <p:nvPr/>
          </p:nvSpPr>
          <p:spPr>
            <a:xfrm>
              <a:off x="2095232051" y="1280243313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7272" y="120000"/>
                    <a:pt x="87272" y="120000"/>
                    <a:pt x="87272" y="0"/>
                  </a:cubicBezTo>
                  <a:cubicBezTo>
                    <a:pt x="21818" y="120000"/>
                    <a:pt x="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0" name="Shape 130"/>
            <p:cNvSpPr/>
            <p:nvPr/>
          </p:nvSpPr>
          <p:spPr>
            <a:xfrm>
              <a:off x="2081040065" y="949876485"/>
              <a:ext cx="23868097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213" y="110000"/>
                  </a:moveTo>
                  <a:lnTo>
                    <a:pt x="47213" y="110000"/>
                  </a:lnTo>
                  <a:cubicBezTo>
                    <a:pt x="53114" y="100000"/>
                    <a:pt x="58032" y="80000"/>
                    <a:pt x="77704" y="90000"/>
                  </a:cubicBezTo>
                  <a:cubicBezTo>
                    <a:pt x="94426" y="100000"/>
                    <a:pt x="77704" y="110000"/>
                    <a:pt x="78688" y="120000"/>
                  </a:cubicBezTo>
                  <a:cubicBezTo>
                    <a:pt x="90491" y="110000"/>
                    <a:pt x="120000" y="90000"/>
                    <a:pt x="82622" y="70000"/>
                  </a:cubicBezTo>
                  <a:lnTo>
                    <a:pt x="76721" y="80000"/>
                  </a:lnTo>
                  <a:cubicBezTo>
                    <a:pt x="43278" y="60000"/>
                    <a:pt x="0" y="10000"/>
                    <a:pt x="5901" y="0"/>
                  </a:cubicBezTo>
                  <a:cubicBezTo>
                    <a:pt x="15737" y="40000"/>
                    <a:pt x="24590" y="70000"/>
                    <a:pt x="47213" y="11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" name="Shape 131"/>
            <p:cNvSpPr/>
            <p:nvPr/>
          </p:nvSpPr>
          <p:spPr>
            <a:xfrm>
              <a:off x="2038464517" y="991142751"/>
              <a:ext cx="1419184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513" y="0"/>
                  </a:moveTo>
                  <a:lnTo>
                    <a:pt x="113513" y="0"/>
                  </a:lnTo>
                  <a:lnTo>
                    <a:pt x="0" y="40000"/>
                  </a:lnTo>
                  <a:lnTo>
                    <a:pt x="58378" y="120000"/>
                  </a:lnTo>
                  <a:lnTo>
                    <a:pt x="55135" y="80000"/>
                  </a:lnTo>
                  <a:cubicBezTo>
                    <a:pt x="120000" y="80000"/>
                    <a:pt x="105405" y="40000"/>
                    <a:pt x="113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" name="Shape 132"/>
            <p:cNvSpPr/>
            <p:nvPr/>
          </p:nvSpPr>
          <p:spPr>
            <a:xfrm>
              <a:off x="1971053146" y="454305109"/>
              <a:ext cx="774100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00" y="85714"/>
                  </a:moveTo>
                  <a:lnTo>
                    <a:pt x="93000" y="85714"/>
                  </a:lnTo>
                  <a:lnTo>
                    <a:pt x="120000" y="0"/>
                  </a:lnTo>
                  <a:lnTo>
                    <a:pt x="0" y="119999"/>
                  </a:lnTo>
                  <a:lnTo>
                    <a:pt x="93000" y="85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" name="Shape 133"/>
            <p:cNvSpPr/>
            <p:nvPr/>
          </p:nvSpPr>
          <p:spPr>
            <a:xfrm>
              <a:off x="1955248756" y="495571375"/>
              <a:ext cx="4515585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20000"/>
                  </a:moveTo>
                  <a:lnTo>
                    <a:pt x="105000" y="120000"/>
                  </a:lnTo>
                  <a:lnTo>
                    <a:pt x="120000" y="0"/>
                  </a:lnTo>
                  <a:lnTo>
                    <a:pt x="0" y="90000"/>
                  </a:lnTo>
                  <a:lnTo>
                    <a:pt x="105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949885641" y="1734514608"/>
              <a:ext cx="419294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57142" y="0"/>
                    <a:pt x="91428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" name="Shape 135"/>
            <p:cNvSpPr/>
            <p:nvPr/>
          </p:nvSpPr>
          <p:spPr>
            <a:xfrm>
              <a:off x="982139876" y="1693214528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lnTo>
                    <a:pt x="72000" y="120000"/>
                  </a:lnTo>
                  <a:lnTo>
                    <a:pt x="120000" y="0"/>
                  </a:lnTo>
                  <a:cubicBezTo>
                    <a:pt x="36000" y="60000"/>
                    <a:pt x="0" y="120000"/>
                    <a:pt x="72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" name="Shape 136"/>
            <p:cNvSpPr/>
            <p:nvPr/>
          </p:nvSpPr>
          <p:spPr>
            <a:xfrm>
              <a:off x="1509173370" y="247804708"/>
              <a:ext cx="12579031" cy="2478020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62769" y="66666"/>
                    <a:pt x="0" y="0"/>
                    <a:pt x="7384" y="53333"/>
                  </a:cubicBezTo>
                  <a:lnTo>
                    <a:pt x="24000" y="106666"/>
                  </a:lnTo>
                  <a:cubicBezTo>
                    <a:pt x="64615" y="93333"/>
                    <a:pt x="94153" y="106666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" name="Shape 137"/>
            <p:cNvSpPr/>
            <p:nvPr/>
          </p:nvSpPr>
          <p:spPr>
            <a:xfrm>
              <a:off x="1222110991" y="1073742911"/>
              <a:ext cx="5805753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37241" y="120000"/>
                  </a:lnTo>
                  <a:lnTo>
                    <a:pt x="120000" y="0"/>
                  </a:ln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1210177067" y="1610614367"/>
              <a:ext cx="774100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0" y="0"/>
                  </a:lnTo>
                  <a:cubicBezTo>
                    <a:pt x="27000" y="40000"/>
                    <a:pt x="6600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9" name="Shape 139"/>
            <p:cNvSpPr/>
            <p:nvPr/>
          </p:nvSpPr>
          <p:spPr>
            <a:xfrm>
              <a:off x="789904966" y="1817114769"/>
              <a:ext cx="74183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789" y="0"/>
                  </a:moveTo>
                  <a:lnTo>
                    <a:pt x="75789" y="0"/>
                  </a:lnTo>
                  <a:lnTo>
                    <a:pt x="0" y="120000"/>
                  </a:lnTo>
                  <a:cubicBezTo>
                    <a:pt x="120000" y="120000"/>
                    <a:pt x="66315" y="72000"/>
                    <a:pt x="757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0" name="Shape 140"/>
            <p:cNvSpPr/>
            <p:nvPr/>
          </p:nvSpPr>
          <p:spPr>
            <a:xfrm>
              <a:off x="1764303934" y="536871455"/>
              <a:ext cx="12579031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cubicBezTo>
                    <a:pt x="72000" y="20000"/>
                    <a:pt x="33230" y="0"/>
                    <a:pt x="0" y="0"/>
                  </a:cubicBezTo>
                  <a:cubicBezTo>
                    <a:pt x="59076" y="40000"/>
                    <a:pt x="105230" y="120000"/>
                    <a:pt x="120000" y="6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1" name="Shape 141"/>
            <p:cNvSpPr/>
            <p:nvPr/>
          </p:nvSpPr>
          <p:spPr>
            <a:xfrm>
              <a:off x="962142291" y="371704949"/>
              <a:ext cx="387050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0"/>
                  </a:moveTo>
                  <a:lnTo>
                    <a:pt x="102857" y="0"/>
                  </a:lnTo>
                  <a:cubicBezTo>
                    <a:pt x="28571" y="60000"/>
                    <a:pt x="0" y="120000"/>
                    <a:pt x="0" y="120000"/>
                  </a:cubicBezTo>
                  <a:cubicBezTo>
                    <a:pt x="74285" y="120000"/>
                    <a:pt x="120000" y="60000"/>
                    <a:pt x="102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" name="Shape 142"/>
            <p:cNvSpPr/>
            <p:nvPr/>
          </p:nvSpPr>
          <p:spPr>
            <a:xfrm>
              <a:off x="1749789426" y="454305109"/>
              <a:ext cx="1451428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20800" y="120000"/>
                  </a:lnTo>
                  <a:cubicBezTo>
                    <a:pt x="51200" y="90000"/>
                    <a:pt x="83200" y="60000"/>
                    <a:pt x="120000" y="90000"/>
                  </a:cubicBezTo>
                  <a:cubicBezTo>
                    <a:pt x="83200" y="30000"/>
                    <a:pt x="40000" y="0"/>
                    <a:pt x="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3" name="Shape 143"/>
            <p:cNvSpPr/>
            <p:nvPr/>
          </p:nvSpPr>
          <p:spPr>
            <a:xfrm>
              <a:off x="215457994" y="1528048021"/>
              <a:ext cx="1612607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5000" y="0"/>
                  </a:lnTo>
                  <a:cubicBezTo>
                    <a:pt x="0" y="120000"/>
                    <a:pt x="4500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4" name="Shape 144"/>
            <p:cNvSpPr/>
            <p:nvPr/>
          </p:nvSpPr>
          <p:spPr>
            <a:xfrm>
              <a:off x="48703719" y="247804708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0000" y="120000"/>
                    <a:pt x="76666" y="120000"/>
                    <a:pt x="120000" y="120000"/>
                  </a:cubicBezTo>
                  <a:cubicBezTo>
                    <a:pt x="96666" y="0"/>
                    <a:pt x="63333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>
              <a:off x="1887515068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120000" y="120000"/>
                    <a:pt x="1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6" name="Shape 146"/>
            <p:cNvSpPr/>
            <p:nvPr/>
          </p:nvSpPr>
          <p:spPr>
            <a:xfrm>
              <a:off x="1904609546" y="1032442831"/>
              <a:ext cx="161260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60000" y="40000"/>
                    <a:pt x="15000" y="80000"/>
                    <a:pt x="0" y="120000"/>
                  </a:cubicBezTo>
                  <a:cubicBezTo>
                    <a:pt x="30000" y="80000"/>
                    <a:pt x="60000" y="4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7" name="Shape 147"/>
            <p:cNvSpPr/>
            <p:nvPr/>
          </p:nvSpPr>
          <p:spPr>
            <a:xfrm>
              <a:off x="1711729593" y="1321543393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000" y="0"/>
                  </a:moveTo>
                  <a:lnTo>
                    <a:pt x="24000" y="0"/>
                  </a:lnTo>
                  <a:lnTo>
                    <a:pt x="0" y="0"/>
                  </a:lnTo>
                  <a:cubicBezTo>
                    <a:pt x="120000" y="120000"/>
                    <a:pt x="96000" y="0"/>
                    <a:pt x="2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8" name="Shape 148"/>
            <p:cNvSpPr/>
            <p:nvPr/>
          </p:nvSpPr>
          <p:spPr>
            <a:xfrm>
              <a:off x="1888482429" y="578171536"/>
              <a:ext cx="4838026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6400" y="0"/>
                    <a:pt x="48000" y="0"/>
                    <a:pt x="0" y="0"/>
                  </a:cubicBezTo>
                  <a:cubicBezTo>
                    <a:pt x="24000" y="0"/>
                    <a:pt x="576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9" name="Shape 149"/>
            <p:cNvSpPr/>
            <p:nvPr/>
          </p:nvSpPr>
          <p:spPr>
            <a:xfrm>
              <a:off x="1892353101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08000" y="120000"/>
                  </a:lnTo>
                  <a:cubicBezTo>
                    <a:pt x="120000" y="120000"/>
                    <a:pt x="10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0" name="Shape 150"/>
            <p:cNvSpPr/>
            <p:nvPr/>
          </p:nvSpPr>
          <p:spPr>
            <a:xfrm>
              <a:off x="1882354309" y="536871455"/>
              <a:ext cx="612819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42580" y="0"/>
                    <a:pt x="81290" y="0"/>
                    <a:pt x="120000" y="120000"/>
                  </a:cubicBezTo>
                  <a:cubicBezTo>
                    <a:pt x="108387" y="0"/>
                    <a:pt x="100645" y="0"/>
                    <a:pt x="1045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1" name="Shape 151"/>
            <p:cNvSpPr/>
            <p:nvPr/>
          </p:nvSpPr>
          <p:spPr>
            <a:xfrm>
              <a:off x="522195179" y="1280243313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99130" y="0"/>
                  </a:lnTo>
                  <a:cubicBezTo>
                    <a:pt x="0" y="120000"/>
                    <a:pt x="41739" y="6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2" name="Shape 152"/>
            <p:cNvSpPr/>
            <p:nvPr/>
          </p:nvSpPr>
          <p:spPr>
            <a:xfrm>
              <a:off x="1423377229" y="1775814688"/>
              <a:ext cx="64508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lnTo>
                    <a:pt x="40000" y="120000"/>
                  </a:lnTo>
                  <a:lnTo>
                    <a:pt x="120000" y="0"/>
                  </a:lnTo>
                  <a:lnTo>
                    <a:pt x="0" y="0"/>
                  </a:lnTo>
                  <a:lnTo>
                    <a:pt x="4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3" name="Shape 153"/>
            <p:cNvSpPr/>
            <p:nvPr/>
          </p:nvSpPr>
          <p:spPr>
            <a:xfrm>
              <a:off x="1409830491" y="1404113966"/>
              <a:ext cx="13546758" cy="4955705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52173" y="77647"/>
                    <a:pt x="81739" y="84705"/>
                    <a:pt x="120000" y="91764"/>
                  </a:cubicBezTo>
                  <a:lnTo>
                    <a:pt x="80000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4" name="Shape 154"/>
            <p:cNvSpPr/>
            <p:nvPr/>
          </p:nvSpPr>
          <p:spPr>
            <a:xfrm>
              <a:off x="8063456" y="0"/>
              <a:ext cx="1942992144" cy="21474836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39" y="19200"/>
                  </a:moveTo>
                  <a:lnTo>
                    <a:pt x="29539" y="19200"/>
                  </a:lnTo>
                  <a:lnTo>
                    <a:pt x="29694" y="20800"/>
                  </a:lnTo>
                  <a:cubicBezTo>
                    <a:pt x="29347" y="24000"/>
                    <a:pt x="29443" y="20800"/>
                    <a:pt x="29539" y="19200"/>
                  </a:cubicBezTo>
                  <a:close/>
                  <a:moveTo>
                    <a:pt x="114317" y="40000"/>
                  </a:moveTo>
                  <a:lnTo>
                    <a:pt x="114317" y="40000"/>
                  </a:lnTo>
                  <a:cubicBezTo>
                    <a:pt x="114400" y="38400"/>
                    <a:pt x="114388" y="36800"/>
                    <a:pt x="114364" y="36800"/>
                  </a:cubicBezTo>
                  <a:cubicBezTo>
                    <a:pt x="114305" y="38400"/>
                    <a:pt x="114125" y="38400"/>
                    <a:pt x="113922" y="38400"/>
                  </a:cubicBezTo>
                  <a:cubicBezTo>
                    <a:pt x="113982" y="40000"/>
                    <a:pt x="114089" y="41600"/>
                    <a:pt x="114317" y="40000"/>
                  </a:cubicBezTo>
                  <a:close/>
                  <a:moveTo>
                    <a:pt x="113527" y="36800"/>
                  </a:moveTo>
                  <a:lnTo>
                    <a:pt x="113527" y="36800"/>
                  </a:lnTo>
                  <a:lnTo>
                    <a:pt x="113515" y="36800"/>
                  </a:lnTo>
                  <a:cubicBezTo>
                    <a:pt x="113132" y="33600"/>
                    <a:pt x="113264" y="35200"/>
                    <a:pt x="113527" y="36800"/>
                  </a:cubicBezTo>
                  <a:close/>
                  <a:moveTo>
                    <a:pt x="76283" y="80000"/>
                  </a:moveTo>
                  <a:lnTo>
                    <a:pt x="76283" y="80000"/>
                  </a:lnTo>
                  <a:cubicBezTo>
                    <a:pt x="76151" y="83200"/>
                    <a:pt x="75960" y="81600"/>
                    <a:pt x="75732" y="78400"/>
                  </a:cubicBezTo>
                  <a:cubicBezTo>
                    <a:pt x="75900" y="78400"/>
                    <a:pt x="76079" y="78400"/>
                    <a:pt x="76283" y="80000"/>
                  </a:cubicBezTo>
                  <a:close/>
                  <a:moveTo>
                    <a:pt x="62907" y="96000"/>
                  </a:moveTo>
                  <a:lnTo>
                    <a:pt x="62907" y="96000"/>
                  </a:lnTo>
                  <a:cubicBezTo>
                    <a:pt x="62739" y="97600"/>
                    <a:pt x="62404" y="102400"/>
                    <a:pt x="62273" y="97600"/>
                  </a:cubicBezTo>
                  <a:cubicBezTo>
                    <a:pt x="62476" y="88000"/>
                    <a:pt x="62620" y="92800"/>
                    <a:pt x="62907" y="96000"/>
                  </a:cubicBezTo>
                  <a:close/>
                  <a:moveTo>
                    <a:pt x="54113" y="97600"/>
                  </a:moveTo>
                  <a:lnTo>
                    <a:pt x="54113" y="97600"/>
                  </a:lnTo>
                  <a:lnTo>
                    <a:pt x="54699" y="104000"/>
                  </a:lnTo>
                  <a:cubicBezTo>
                    <a:pt x="53994" y="113600"/>
                    <a:pt x="53479" y="110400"/>
                    <a:pt x="54029" y="120000"/>
                  </a:cubicBezTo>
                  <a:cubicBezTo>
                    <a:pt x="54113" y="97600"/>
                    <a:pt x="56315" y="118400"/>
                    <a:pt x="56398" y="96000"/>
                  </a:cubicBezTo>
                  <a:lnTo>
                    <a:pt x="56793" y="100800"/>
                  </a:lnTo>
                  <a:cubicBezTo>
                    <a:pt x="56673" y="100800"/>
                    <a:pt x="56662" y="102400"/>
                    <a:pt x="56554" y="102400"/>
                  </a:cubicBezTo>
                  <a:cubicBezTo>
                    <a:pt x="57308" y="112000"/>
                    <a:pt x="57116" y="86400"/>
                    <a:pt x="58085" y="89600"/>
                  </a:cubicBezTo>
                  <a:cubicBezTo>
                    <a:pt x="58420" y="91200"/>
                    <a:pt x="58660" y="94400"/>
                    <a:pt x="58432" y="97600"/>
                  </a:cubicBezTo>
                  <a:lnTo>
                    <a:pt x="59186" y="91200"/>
                  </a:lnTo>
                  <a:cubicBezTo>
                    <a:pt x="59401" y="92800"/>
                    <a:pt x="59353" y="96000"/>
                    <a:pt x="59126" y="96000"/>
                  </a:cubicBezTo>
                  <a:lnTo>
                    <a:pt x="60287" y="94400"/>
                  </a:lnTo>
                  <a:lnTo>
                    <a:pt x="60275" y="94400"/>
                  </a:lnTo>
                  <a:cubicBezTo>
                    <a:pt x="60442" y="91200"/>
                    <a:pt x="60813" y="86400"/>
                    <a:pt x="60993" y="83200"/>
                  </a:cubicBezTo>
                  <a:cubicBezTo>
                    <a:pt x="61280" y="86400"/>
                    <a:pt x="60849" y="86400"/>
                    <a:pt x="60921" y="89600"/>
                  </a:cubicBezTo>
                  <a:lnTo>
                    <a:pt x="61555" y="83200"/>
                  </a:lnTo>
                  <a:cubicBezTo>
                    <a:pt x="61818" y="89600"/>
                    <a:pt x="61292" y="94400"/>
                    <a:pt x="60849" y="94400"/>
                  </a:cubicBezTo>
                  <a:cubicBezTo>
                    <a:pt x="61447" y="116800"/>
                    <a:pt x="61375" y="88000"/>
                    <a:pt x="62667" y="102400"/>
                  </a:cubicBezTo>
                  <a:lnTo>
                    <a:pt x="62057" y="104000"/>
                  </a:lnTo>
                  <a:cubicBezTo>
                    <a:pt x="62452" y="116800"/>
                    <a:pt x="62919" y="112000"/>
                    <a:pt x="63601" y="120000"/>
                  </a:cubicBezTo>
                  <a:cubicBezTo>
                    <a:pt x="63433" y="116800"/>
                    <a:pt x="62237" y="100800"/>
                    <a:pt x="62931" y="96000"/>
                  </a:cubicBezTo>
                  <a:cubicBezTo>
                    <a:pt x="63122" y="97600"/>
                    <a:pt x="63385" y="97600"/>
                    <a:pt x="63756" y="94400"/>
                  </a:cubicBezTo>
                  <a:cubicBezTo>
                    <a:pt x="63756" y="100800"/>
                    <a:pt x="64115" y="99200"/>
                    <a:pt x="64582" y="99200"/>
                  </a:cubicBezTo>
                  <a:lnTo>
                    <a:pt x="64546" y="110400"/>
                  </a:lnTo>
                  <a:cubicBezTo>
                    <a:pt x="65036" y="107200"/>
                    <a:pt x="65000" y="102400"/>
                    <a:pt x="65288" y="97600"/>
                  </a:cubicBezTo>
                  <a:cubicBezTo>
                    <a:pt x="65838" y="97600"/>
                    <a:pt x="65958" y="105600"/>
                    <a:pt x="66077" y="113600"/>
                  </a:cubicBezTo>
                  <a:cubicBezTo>
                    <a:pt x="66963" y="115200"/>
                    <a:pt x="65479" y="100800"/>
                    <a:pt x="66520" y="99200"/>
                  </a:cubicBezTo>
                  <a:cubicBezTo>
                    <a:pt x="67250" y="102400"/>
                    <a:pt x="67764" y="99200"/>
                    <a:pt x="68638" y="92800"/>
                  </a:cubicBezTo>
                  <a:cubicBezTo>
                    <a:pt x="69152" y="96000"/>
                    <a:pt x="68554" y="99200"/>
                    <a:pt x="68733" y="102400"/>
                  </a:cubicBezTo>
                  <a:lnTo>
                    <a:pt x="69188" y="94400"/>
                  </a:lnTo>
                  <a:cubicBezTo>
                    <a:pt x="69296" y="94400"/>
                    <a:pt x="69260" y="96000"/>
                    <a:pt x="69248" y="97600"/>
                  </a:cubicBezTo>
                  <a:cubicBezTo>
                    <a:pt x="69631" y="94400"/>
                    <a:pt x="69272" y="88000"/>
                    <a:pt x="69882" y="84800"/>
                  </a:cubicBezTo>
                  <a:cubicBezTo>
                    <a:pt x="70037" y="73600"/>
                    <a:pt x="71114" y="102400"/>
                    <a:pt x="71856" y="89600"/>
                  </a:cubicBezTo>
                  <a:cubicBezTo>
                    <a:pt x="72035" y="92800"/>
                    <a:pt x="71772" y="96000"/>
                    <a:pt x="71820" y="99200"/>
                  </a:cubicBezTo>
                  <a:cubicBezTo>
                    <a:pt x="72849" y="91200"/>
                    <a:pt x="72705" y="94400"/>
                    <a:pt x="73543" y="83200"/>
                  </a:cubicBezTo>
                  <a:lnTo>
                    <a:pt x="74249" y="89600"/>
                  </a:lnTo>
                  <a:cubicBezTo>
                    <a:pt x="73734" y="81600"/>
                    <a:pt x="74404" y="72000"/>
                    <a:pt x="74991" y="65600"/>
                  </a:cubicBezTo>
                  <a:cubicBezTo>
                    <a:pt x="74799" y="60800"/>
                    <a:pt x="74644" y="57600"/>
                    <a:pt x="74536" y="56000"/>
                  </a:cubicBezTo>
                  <a:lnTo>
                    <a:pt x="75469" y="51200"/>
                  </a:lnTo>
                  <a:cubicBezTo>
                    <a:pt x="75589" y="52800"/>
                    <a:pt x="75493" y="56000"/>
                    <a:pt x="75337" y="60800"/>
                  </a:cubicBezTo>
                  <a:lnTo>
                    <a:pt x="75505" y="57600"/>
                  </a:lnTo>
                  <a:cubicBezTo>
                    <a:pt x="75840" y="62400"/>
                    <a:pt x="75672" y="68800"/>
                    <a:pt x="75433" y="73600"/>
                  </a:cubicBezTo>
                  <a:lnTo>
                    <a:pt x="75098" y="67200"/>
                  </a:lnTo>
                  <a:cubicBezTo>
                    <a:pt x="74859" y="73600"/>
                    <a:pt x="74644" y="80000"/>
                    <a:pt x="74691" y="86400"/>
                  </a:cubicBezTo>
                  <a:cubicBezTo>
                    <a:pt x="74751" y="84800"/>
                    <a:pt x="74871" y="84800"/>
                    <a:pt x="75002" y="83200"/>
                  </a:cubicBezTo>
                  <a:cubicBezTo>
                    <a:pt x="74943" y="84800"/>
                    <a:pt x="74907" y="86400"/>
                    <a:pt x="74931" y="88000"/>
                  </a:cubicBezTo>
                  <a:cubicBezTo>
                    <a:pt x="74967" y="89600"/>
                    <a:pt x="75062" y="86400"/>
                    <a:pt x="75218" y="84800"/>
                  </a:cubicBezTo>
                  <a:lnTo>
                    <a:pt x="75421" y="96000"/>
                  </a:lnTo>
                  <a:lnTo>
                    <a:pt x="75481" y="91200"/>
                  </a:lnTo>
                  <a:lnTo>
                    <a:pt x="76701" y="99200"/>
                  </a:lnTo>
                  <a:cubicBezTo>
                    <a:pt x="77587" y="88000"/>
                    <a:pt x="78340" y="70400"/>
                    <a:pt x="79740" y="65600"/>
                  </a:cubicBezTo>
                  <a:cubicBezTo>
                    <a:pt x="79393" y="75200"/>
                    <a:pt x="79668" y="80000"/>
                    <a:pt x="79645" y="89600"/>
                  </a:cubicBezTo>
                  <a:cubicBezTo>
                    <a:pt x="79262" y="80000"/>
                    <a:pt x="78568" y="94400"/>
                    <a:pt x="77850" y="92800"/>
                  </a:cubicBezTo>
                  <a:cubicBezTo>
                    <a:pt x="78221" y="92800"/>
                    <a:pt x="78137" y="97600"/>
                    <a:pt x="78041" y="99200"/>
                  </a:cubicBezTo>
                  <a:lnTo>
                    <a:pt x="79333" y="91200"/>
                  </a:lnTo>
                  <a:cubicBezTo>
                    <a:pt x="79298" y="99200"/>
                    <a:pt x="79609" y="96000"/>
                    <a:pt x="79944" y="100800"/>
                  </a:cubicBezTo>
                  <a:cubicBezTo>
                    <a:pt x="79680" y="83200"/>
                    <a:pt x="80901" y="89600"/>
                    <a:pt x="81427" y="84800"/>
                  </a:cubicBezTo>
                  <a:cubicBezTo>
                    <a:pt x="81451" y="89600"/>
                    <a:pt x="81332" y="96000"/>
                    <a:pt x="80685" y="94400"/>
                  </a:cubicBezTo>
                  <a:cubicBezTo>
                    <a:pt x="81391" y="107200"/>
                    <a:pt x="81607" y="75200"/>
                    <a:pt x="82301" y="86400"/>
                  </a:cubicBezTo>
                  <a:cubicBezTo>
                    <a:pt x="82133" y="86400"/>
                    <a:pt x="82049" y="84800"/>
                    <a:pt x="81990" y="88000"/>
                  </a:cubicBezTo>
                  <a:cubicBezTo>
                    <a:pt x="82360" y="83200"/>
                    <a:pt x="83246" y="88000"/>
                    <a:pt x="83042" y="92800"/>
                  </a:cubicBezTo>
                  <a:lnTo>
                    <a:pt x="82887" y="92800"/>
                  </a:lnTo>
                  <a:cubicBezTo>
                    <a:pt x="83916" y="94400"/>
                    <a:pt x="86033" y="92800"/>
                    <a:pt x="86189" y="80000"/>
                  </a:cubicBezTo>
                  <a:cubicBezTo>
                    <a:pt x="86201" y="81600"/>
                    <a:pt x="86057" y="96000"/>
                    <a:pt x="85998" y="99200"/>
                  </a:cubicBezTo>
                  <a:lnTo>
                    <a:pt x="87840" y="52800"/>
                  </a:lnTo>
                  <a:cubicBezTo>
                    <a:pt x="87684" y="65600"/>
                    <a:pt x="88307" y="92800"/>
                    <a:pt x="87445" y="99200"/>
                  </a:cubicBezTo>
                  <a:cubicBezTo>
                    <a:pt x="87696" y="100800"/>
                    <a:pt x="87996" y="104000"/>
                    <a:pt x="88522" y="99200"/>
                  </a:cubicBezTo>
                  <a:cubicBezTo>
                    <a:pt x="88354" y="97600"/>
                    <a:pt x="88103" y="81600"/>
                    <a:pt x="88331" y="81600"/>
                  </a:cubicBezTo>
                  <a:cubicBezTo>
                    <a:pt x="88965" y="94400"/>
                    <a:pt x="88773" y="88000"/>
                    <a:pt x="89551" y="99200"/>
                  </a:cubicBezTo>
                  <a:cubicBezTo>
                    <a:pt x="89288" y="97600"/>
                    <a:pt x="89575" y="78400"/>
                    <a:pt x="89970" y="80000"/>
                  </a:cubicBezTo>
                  <a:cubicBezTo>
                    <a:pt x="89910" y="81600"/>
                    <a:pt x="90005" y="97600"/>
                    <a:pt x="89862" y="99200"/>
                  </a:cubicBezTo>
                  <a:lnTo>
                    <a:pt x="90855" y="81600"/>
                  </a:lnTo>
                  <a:cubicBezTo>
                    <a:pt x="90604" y="84800"/>
                    <a:pt x="90807" y="97600"/>
                    <a:pt x="91034" y="102400"/>
                  </a:cubicBezTo>
                  <a:cubicBezTo>
                    <a:pt x="90927" y="99200"/>
                    <a:pt x="91884" y="102400"/>
                    <a:pt x="92147" y="100800"/>
                  </a:cubicBezTo>
                  <a:lnTo>
                    <a:pt x="91728" y="97600"/>
                  </a:lnTo>
                  <a:cubicBezTo>
                    <a:pt x="92853" y="100800"/>
                    <a:pt x="92841" y="72000"/>
                    <a:pt x="93954" y="73600"/>
                  </a:cubicBezTo>
                  <a:cubicBezTo>
                    <a:pt x="93822" y="76800"/>
                    <a:pt x="93619" y="96000"/>
                    <a:pt x="94181" y="99200"/>
                  </a:cubicBezTo>
                  <a:cubicBezTo>
                    <a:pt x="94444" y="89600"/>
                    <a:pt x="95330" y="54400"/>
                    <a:pt x="96311" y="46400"/>
                  </a:cubicBezTo>
                  <a:lnTo>
                    <a:pt x="96502" y="52800"/>
                  </a:lnTo>
                  <a:lnTo>
                    <a:pt x="97256" y="46400"/>
                  </a:lnTo>
                  <a:cubicBezTo>
                    <a:pt x="96789" y="60800"/>
                    <a:pt x="95473" y="89600"/>
                    <a:pt x="94743" y="100800"/>
                  </a:cubicBezTo>
                  <a:cubicBezTo>
                    <a:pt x="95162" y="105600"/>
                    <a:pt x="94863" y="107200"/>
                    <a:pt x="95497" y="107200"/>
                  </a:cubicBezTo>
                  <a:cubicBezTo>
                    <a:pt x="95712" y="112000"/>
                    <a:pt x="95150" y="115200"/>
                    <a:pt x="94971" y="115200"/>
                  </a:cubicBezTo>
                  <a:lnTo>
                    <a:pt x="96430" y="118400"/>
                  </a:lnTo>
                  <a:cubicBezTo>
                    <a:pt x="96358" y="107200"/>
                    <a:pt x="97543" y="107200"/>
                    <a:pt x="97495" y="99200"/>
                  </a:cubicBezTo>
                  <a:lnTo>
                    <a:pt x="95904" y="108800"/>
                  </a:lnTo>
                  <a:cubicBezTo>
                    <a:pt x="95844" y="99200"/>
                    <a:pt x="96825" y="78400"/>
                    <a:pt x="97854" y="81600"/>
                  </a:cubicBezTo>
                  <a:cubicBezTo>
                    <a:pt x="98117" y="84800"/>
                    <a:pt x="97663" y="100800"/>
                    <a:pt x="97686" y="104000"/>
                  </a:cubicBezTo>
                  <a:cubicBezTo>
                    <a:pt x="97818" y="100800"/>
                    <a:pt x="98667" y="97600"/>
                    <a:pt x="98763" y="99200"/>
                  </a:cubicBezTo>
                  <a:lnTo>
                    <a:pt x="98321" y="105600"/>
                  </a:lnTo>
                  <a:cubicBezTo>
                    <a:pt x="98895" y="110400"/>
                    <a:pt x="99266" y="91200"/>
                    <a:pt x="99960" y="102400"/>
                  </a:cubicBezTo>
                  <a:cubicBezTo>
                    <a:pt x="100199" y="102400"/>
                    <a:pt x="100666" y="116800"/>
                    <a:pt x="100713" y="110400"/>
                  </a:cubicBezTo>
                  <a:cubicBezTo>
                    <a:pt x="100319" y="97600"/>
                    <a:pt x="100247" y="59200"/>
                    <a:pt x="100510" y="49600"/>
                  </a:cubicBezTo>
                  <a:cubicBezTo>
                    <a:pt x="100594" y="49600"/>
                    <a:pt x="101754" y="60800"/>
                    <a:pt x="102029" y="67200"/>
                  </a:cubicBezTo>
                  <a:cubicBezTo>
                    <a:pt x="102424" y="76800"/>
                    <a:pt x="101443" y="91200"/>
                    <a:pt x="101778" y="99200"/>
                  </a:cubicBezTo>
                  <a:cubicBezTo>
                    <a:pt x="101790" y="96000"/>
                    <a:pt x="102005" y="92800"/>
                    <a:pt x="102101" y="91200"/>
                  </a:cubicBezTo>
                  <a:cubicBezTo>
                    <a:pt x="102352" y="94400"/>
                    <a:pt x="101994" y="100800"/>
                    <a:pt x="102544" y="99200"/>
                  </a:cubicBezTo>
                  <a:cubicBezTo>
                    <a:pt x="102628" y="88000"/>
                    <a:pt x="103657" y="100800"/>
                    <a:pt x="102795" y="89600"/>
                  </a:cubicBezTo>
                  <a:cubicBezTo>
                    <a:pt x="103333" y="88000"/>
                    <a:pt x="103369" y="92800"/>
                    <a:pt x="103992" y="92800"/>
                  </a:cubicBezTo>
                  <a:cubicBezTo>
                    <a:pt x="103788" y="84800"/>
                    <a:pt x="104554" y="68800"/>
                    <a:pt x="105092" y="65600"/>
                  </a:cubicBezTo>
                  <a:cubicBezTo>
                    <a:pt x="105056" y="67200"/>
                    <a:pt x="105176" y="72000"/>
                    <a:pt x="105236" y="73600"/>
                  </a:cubicBezTo>
                  <a:cubicBezTo>
                    <a:pt x="106336" y="75200"/>
                    <a:pt x="106923" y="80000"/>
                    <a:pt x="107940" y="80000"/>
                  </a:cubicBezTo>
                  <a:cubicBezTo>
                    <a:pt x="108035" y="83200"/>
                    <a:pt x="108526" y="86400"/>
                    <a:pt x="108323" y="91200"/>
                  </a:cubicBezTo>
                  <a:cubicBezTo>
                    <a:pt x="108466" y="89600"/>
                    <a:pt x="108598" y="84800"/>
                    <a:pt x="108909" y="84800"/>
                  </a:cubicBezTo>
                  <a:cubicBezTo>
                    <a:pt x="109519" y="94400"/>
                    <a:pt x="108215" y="86400"/>
                    <a:pt x="108681" y="97600"/>
                  </a:cubicBezTo>
                  <a:cubicBezTo>
                    <a:pt x="108717" y="91200"/>
                    <a:pt x="109495" y="89600"/>
                    <a:pt x="109938" y="84800"/>
                  </a:cubicBezTo>
                  <a:cubicBezTo>
                    <a:pt x="109806" y="75200"/>
                    <a:pt x="108909" y="83200"/>
                    <a:pt x="108454" y="86400"/>
                  </a:cubicBezTo>
                  <a:cubicBezTo>
                    <a:pt x="108454" y="73600"/>
                    <a:pt x="109232" y="59200"/>
                    <a:pt x="110297" y="52800"/>
                  </a:cubicBezTo>
                  <a:cubicBezTo>
                    <a:pt x="111146" y="49600"/>
                    <a:pt x="110667" y="62400"/>
                    <a:pt x="110811" y="60800"/>
                  </a:cubicBezTo>
                  <a:cubicBezTo>
                    <a:pt x="112402" y="62400"/>
                    <a:pt x="112175" y="36800"/>
                    <a:pt x="113491" y="46400"/>
                  </a:cubicBezTo>
                  <a:cubicBezTo>
                    <a:pt x="114017" y="56000"/>
                    <a:pt x="113515" y="64000"/>
                    <a:pt x="113635" y="70400"/>
                  </a:cubicBezTo>
                  <a:cubicBezTo>
                    <a:pt x="112941" y="73600"/>
                    <a:pt x="112570" y="64000"/>
                    <a:pt x="112103" y="64000"/>
                  </a:cubicBezTo>
                  <a:lnTo>
                    <a:pt x="112677" y="68800"/>
                  </a:lnTo>
                  <a:cubicBezTo>
                    <a:pt x="112462" y="72000"/>
                    <a:pt x="111996" y="73600"/>
                    <a:pt x="111744" y="72000"/>
                  </a:cubicBezTo>
                  <a:cubicBezTo>
                    <a:pt x="112187" y="80000"/>
                    <a:pt x="114436" y="73600"/>
                    <a:pt x="115668" y="81600"/>
                  </a:cubicBezTo>
                  <a:cubicBezTo>
                    <a:pt x="115884" y="78400"/>
                    <a:pt x="116267" y="75200"/>
                    <a:pt x="116087" y="72000"/>
                  </a:cubicBezTo>
                  <a:lnTo>
                    <a:pt x="115692" y="72000"/>
                  </a:lnTo>
                  <a:cubicBezTo>
                    <a:pt x="115333" y="65600"/>
                    <a:pt x="116434" y="62400"/>
                    <a:pt x="115932" y="59200"/>
                  </a:cubicBezTo>
                  <a:cubicBezTo>
                    <a:pt x="116458" y="54400"/>
                    <a:pt x="117044" y="46400"/>
                    <a:pt x="117774" y="51200"/>
                  </a:cubicBezTo>
                  <a:lnTo>
                    <a:pt x="117918" y="60800"/>
                  </a:lnTo>
                  <a:cubicBezTo>
                    <a:pt x="117894" y="57600"/>
                    <a:pt x="117439" y="56000"/>
                    <a:pt x="117224" y="57600"/>
                  </a:cubicBezTo>
                  <a:cubicBezTo>
                    <a:pt x="117535" y="54400"/>
                    <a:pt x="118348" y="72000"/>
                    <a:pt x="118683" y="59200"/>
                  </a:cubicBezTo>
                  <a:lnTo>
                    <a:pt x="118169" y="51200"/>
                  </a:lnTo>
                  <a:cubicBezTo>
                    <a:pt x="118695" y="46400"/>
                    <a:pt x="119341" y="36800"/>
                    <a:pt x="120000" y="40000"/>
                  </a:cubicBezTo>
                  <a:cubicBezTo>
                    <a:pt x="119700" y="30400"/>
                    <a:pt x="119844" y="41600"/>
                    <a:pt x="119389" y="28800"/>
                  </a:cubicBezTo>
                  <a:cubicBezTo>
                    <a:pt x="119784" y="43200"/>
                    <a:pt x="117714" y="28800"/>
                    <a:pt x="118360" y="43200"/>
                  </a:cubicBezTo>
                  <a:cubicBezTo>
                    <a:pt x="117894" y="30400"/>
                    <a:pt x="117547" y="38400"/>
                    <a:pt x="116925" y="25600"/>
                  </a:cubicBezTo>
                  <a:cubicBezTo>
                    <a:pt x="116937" y="28800"/>
                    <a:pt x="117140" y="32000"/>
                    <a:pt x="116602" y="30400"/>
                  </a:cubicBezTo>
                  <a:cubicBezTo>
                    <a:pt x="116566" y="32000"/>
                    <a:pt x="116518" y="33600"/>
                    <a:pt x="116470" y="33600"/>
                  </a:cubicBezTo>
                  <a:lnTo>
                    <a:pt x="116434" y="33600"/>
                  </a:lnTo>
                  <a:lnTo>
                    <a:pt x="116470" y="33600"/>
                  </a:lnTo>
                  <a:cubicBezTo>
                    <a:pt x="116446" y="33600"/>
                    <a:pt x="116446" y="35200"/>
                    <a:pt x="116482" y="33600"/>
                  </a:cubicBezTo>
                  <a:cubicBezTo>
                    <a:pt x="116614" y="35200"/>
                    <a:pt x="116721" y="36800"/>
                    <a:pt x="116757" y="38400"/>
                  </a:cubicBezTo>
                  <a:cubicBezTo>
                    <a:pt x="116482" y="46400"/>
                    <a:pt x="115621" y="46400"/>
                    <a:pt x="115322" y="49600"/>
                  </a:cubicBezTo>
                  <a:cubicBezTo>
                    <a:pt x="114999" y="48000"/>
                    <a:pt x="115465" y="46400"/>
                    <a:pt x="115286" y="43200"/>
                  </a:cubicBezTo>
                  <a:lnTo>
                    <a:pt x="114843" y="48000"/>
                  </a:lnTo>
                  <a:cubicBezTo>
                    <a:pt x="114807" y="41600"/>
                    <a:pt x="113982" y="36800"/>
                    <a:pt x="114747" y="32000"/>
                  </a:cubicBezTo>
                  <a:lnTo>
                    <a:pt x="114065" y="32000"/>
                  </a:lnTo>
                  <a:cubicBezTo>
                    <a:pt x="113659" y="27200"/>
                    <a:pt x="113096" y="25600"/>
                    <a:pt x="112761" y="28800"/>
                  </a:cubicBezTo>
                  <a:cubicBezTo>
                    <a:pt x="112438" y="27200"/>
                    <a:pt x="111936" y="36800"/>
                    <a:pt x="112223" y="30400"/>
                  </a:cubicBezTo>
                  <a:lnTo>
                    <a:pt x="111146" y="35200"/>
                  </a:lnTo>
                  <a:lnTo>
                    <a:pt x="111134" y="33600"/>
                  </a:lnTo>
                  <a:cubicBezTo>
                    <a:pt x="110069" y="32000"/>
                    <a:pt x="108945" y="44800"/>
                    <a:pt x="107724" y="32000"/>
                  </a:cubicBezTo>
                  <a:cubicBezTo>
                    <a:pt x="107365" y="33600"/>
                    <a:pt x="107006" y="35200"/>
                    <a:pt x="106396" y="33600"/>
                  </a:cubicBezTo>
                  <a:lnTo>
                    <a:pt x="106289" y="27200"/>
                  </a:lnTo>
                  <a:cubicBezTo>
                    <a:pt x="105822" y="28800"/>
                    <a:pt x="104901" y="20800"/>
                    <a:pt x="104709" y="27200"/>
                  </a:cubicBezTo>
                  <a:cubicBezTo>
                    <a:pt x="104207" y="11200"/>
                    <a:pt x="102472" y="22400"/>
                    <a:pt x="101670" y="19200"/>
                  </a:cubicBezTo>
                  <a:lnTo>
                    <a:pt x="101635" y="27200"/>
                  </a:lnTo>
                  <a:cubicBezTo>
                    <a:pt x="101084" y="27200"/>
                    <a:pt x="100546" y="28800"/>
                    <a:pt x="99852" y="32000"/>
                  </a:cubicBezTo>
                  <a:lnTo>
                    <a:pt x="99900" y="40000"/>
                  </a:lnTo>
                  <a:cubicBezTo>
                    <a:pt x="99302" y="44800"/>
                    <a:pt x="98368" y="33600"/>
                    <a:pt x="97423" y="35200"/>
                  </a:cubicBezTo>
                  <a:cubicBezTo>
                    <a:pt x="97495" y="32000"/>
                    <a:pt x="97734" y="32000"/>
                    <a:pt x="97902" y="33600"/>
                  </a:cubicBezTo>
                  <a:cubicBezTo>
                    <a:pt x="96777" y="17600"/>
                    <a:pt x="95521" y="44800"/>
                    <a:pt x="94504" y="33600"/>
                  </a:cubicBezTo>
                  <a:cubicBezTo>
                    <a:pt x="94253" y="35200"/>
                    <a:pt x="94061" y="35200"/>
                    <a:pt x="93894" y="33600"/>
                  </a:cubicBezTo>
                  <a:cubicBezTo>
                    <a:pt x="93918" y="33600"/>
                    <a:pt x="93930" y="33600"/>
                    <a:pt x="93954" y="32000"/>
                  </a:cubicBezTo>
                  <a:lnTo>
                    <a:pt x="93846" y="32000"/>
                  </a:lnTo>
                  <a:lnTo>
                    <a:pt x="93499" y="28800"/>
                  </a:lnTo>
                  <a:cubicBezTo>
                    <a:pt x="93595" y="30400"/>
                    <a:pt x="93702" y="32000"/>
                    <a:pt x="93786" y="32000"/>
                  </a:cubicBezTo>
                  <a:cubicBezTo>
                    <a:pt x="93595" y="32000"/>
                    <a:pt x="93296" y="33600"/>
                    <a:pt x="93008" y="35200"/>
                  </a:cubicBezTo>
                  <a:lnTo>
                    <a:pt x="92877" y="27200"/>
                  </a:lnTo>
                  <a:lnTo>
                    <a:pt x="92817" y="27200"/>
                  </a:lnTo>
                  <a:cubicBezTo>
                    <a:pt x="92530" y="24000"/>
                    <a:pt x="92590" y="30400"/>
                    <a:pt x="92733" y="36800"/>
                  </a:cubicBezTo>
                  <a:cubicBezTo>
                    <a:pt x="92590" y="38400"/>
                    <a:pt x="92458" y="40000"/>
                    <a:pt x="92350" y="41600"/>
                  </a:cubicBezTo>
                  <a:cubicBezTo>
                    <a:pt x="92123" y="28800"/>
                    <a:pt x="91585" y="46400"/>
                    <a:pt x="91274" y="32000"/>
                  </a:cubicBezTo>
                  <a:cubicBezTo>
                    <a:pt x="91070" y="38400"/>
                    <a:pt x="89802" y="36800"/>
                    <a:pt x="89647" y="51200"/>
                  </a:cubicBezTo>
                  <a:cubicBezTo>
                    <a:pt x="89635" y="48000"/>
                    <a:pt x="89551" y="48000"/>
                    <a:pt x="89706" y="48000"/>
                  </a:cubicBezTo>
                  <a:cubicBezTo>
                    <a:pt x="89383" y="46400"/>
                    <a:pt x="89060" y="44800"/>
                    <a:pt x="88773" y="48000"/>
                  </a:cubicBezTo>
                  <a:lnTo>
                    <a:pt x="88630" y="38400"/>
                  </a:lnTo>
                  <a:lnTo>
                    <a:pt x="87924" y="51200"/>
                  </a:lnTo>
                  <a:cubicBezTo>
                    <a:pt x="87493" y="44800"/>
                    <a:pt x="87314" y="41600"/>
                    <a:pt x="87744" y="33600"/>
                  </a:cubicBezTo>
                  <a:cubicBezTo>
                    <a:pt x="86703" y="44800"/>
                    <a:pt x="86895" y="38400"/>
                    <a:pt x="86021" y="49600"/>
                  </a:cubicBezTo>
                  <a:lnTo>
                    <a:pt x="86069" y="43200"/>
                  </a:lnTo>
                  <a:cubicBezTo>
                    <a:pt x="85746" y="43200"/>
                    <a:pt x="85244" y="51200"/>
                    <a:pt x="85052" y="46400"/>
                  </a:cubicBezTo>
                  <a:cubicBezTo>
                    <a:pt x="84358" y="33600"/>
                    <a:pt x="81583" y="43200"/>
                    <a:pt x="79776" y="32000"/>
                  </a:cubicBezTo>
                  <a:cubicBezTo>
                    <a:pt x="80123" y="51200"/>
                    <a:pt x="78939" y="22400"/>
                    <a:pt x="78867" y="38400"/>
                  </a:cubicBezTo>
                  <a:cubicBezTo>
                    <a:pt x="78759" y="33600"/>
                    <a:pt x="78508" y="30400"/>
                    <a:pt x="78795" y="27200"/>
                  </a:cubicBezTo>
                  <a:cubicBezTo>
                    <a:pt x="77874" y="30400"/>
                    <a:pt x="77419" y="19200"/>
                    <a:pt x="76785" y="32000"/>
                  </a:cubicBezTo>
                  <a:cubicBezTo>
                    <a:pt x="76677" y="27200"/>
                    <a:pt x="76977" y="25600"/>
                    <a:pt x="76881" y="22400"/>
                  </a:cubicBezTo>
                  <a:cubicBezTo>
                    <a:pt x="76809" y="22400"/>
                    <a:pt x="76594" y="25600"/>
                    <a:pt x="76498" y="24000"/>
                  </a:cubicBezTo>
                  <a:cubicBezTo>
                    <a:pt x="76402" y="20800"/>
                    <a:pt x="76630" y="19200"/>
                    <a:pt x="76773" y="17600"/>
                  </a:cubicBezTo>
                  <a:cubicBezTo>
                    <a:pt x="75840" y="17600"/>
                    <a:pt x="75744" y="32000"/>
                    <a:pt x="75672" y="44800"/>
                  </a:cubicBezTo>
                  <a:cubicBezTo>
                    <a:pt x="75194" y="38400"/>
                    <a:pt x="74955" y="40000"/>
                    <a:pt x="74608" y="48000"/>
                  </a:cubicBezTo>
                  <a:cubicBezTo>
                    <a:pt x="74452" y="43200"/>
                    <a:pt x="74165" y="38400"/>
                    <a:pt x="74751" y="38400"/>
                  </a:cubicBezTo>
                  <a:cubicBezTo>
                    <a:pt x="74428" y="36800"/>
                    <a:pt x="72741" y="30400"/>
                    <a:pt x="72717" y="41600"/>
                  </a:cubicBezTo>
                  <a:cubicBezTo>
                    <a:pt x="72610" y="38400"/>
                    <a:pt x="72251" y="40000"/>
                    <a:pt x="72167" y="41600"/>
                  </a:cubicBezTo>
                  <a:cubicBezTo>
                    <a:pt x="71425" y="40000"/>
                    <a:pt x="71365" y="40000"/>
                    <a:pt x="70636" y="40000"/>
                  </a:cubicBezTo>
                  <a:lnTo>
                    <a:pt x="70839" y="41600"/>
                  </a:lnTo>
                  <a:cubicBezTo>
                    <a:pt x="70552" y="54400"/>
                    <a:pt x="70241" y="44800"/>
                    <a:pt x="69655" y="46400"/>
                  </a:cubicBezTo>
                  <a:lnTo>
                    <a:pt x="69666" y="44800"/>
                  </a:lnTo>
                  <a:cubicBezTo>
                    <a:pt x="68327" y="35200"/>
                    <a:pt x="69092" y="49600"/>
                    <a:pt x="67776" y="38400"/>
                  </a:cubicBezTo>
                  <a:lnTo>
                    <a:pt x="67848" y="46400"/>
                  </a:lnTo>
                  <a:cubicBezTo>
                    <a:pt x="67716" y="62400"/>
                    <a:pt x="66675" y="35200"/>
                    <a:pt x="65910" y="41600"/>
                  </a:cubicBezTo>
                  <a:lnTo>
                    <a:pt x="66185" y="46400"/>
                  </a:lnTo>
                  <a:cubicBezTo>
                    <a:pt x="65766" y="52800"/>
                    <a:pt x="65012" y="24000"/>
                    <a:pt x="64594" y="20800"/>
                  </a:cubicBezTo>
                  <a:cubicBezTo>
                    <a:pt x="64498" y="19200"/>
                    <a:pt x="64737" y="19200"/>
                    <a:pt x="64869" y="17600"/>
                  </a:cubicBezTo>
                  <a:cubicBezTo>
                    <a:pt x="63768" y="9600"/>
                    <a:pt x="64725" y="27200"/>
                    <a:pt x="63900" y="30400"/>
                  </a:cubicBezTo>
                  <a:cubicBezTo>
                    <a:pt x="63744" y="24000"/>
                    <a:pt x="64091" y="16000"/>
                    <a:pt x="63541" y="14400"/>
                  </a:cubicBezTo>
                  <a:cubicBezTo>
                    <a:pt x="63266" y="11200"/>
                    <a:pt x="61938" y="32000"/>
                    <a:pt x="61184" y="20800"/>
                  </a:cubicBezTo>
                  <a:cubicBezTo>
                    <a:pt x="61351" y="25600"/>
                    <a:pt x="61519" y="30400"/>
                    <a:pt x="61136" y="33600"/>
                  </a:cubicBezTo>
                  <a:cubicBezTo>
                    <a:pt x="60550" y="33600"/>
                    <a:pt x="59557" y="16000"/>
                    <a:pt x="59030" y="30400"/>
                  </a:cubicBezTo>
                  <a:cubicBezTo>
                    <a:pt x="58959" y="28800"/>
                    <a:pt x="58923" y="27200"/>
                    <a:pt x="58923" y="25600"/>
                  </a:cubicBezTo>
                  <a:cubicBezTo>
                    <a:pt x="58480" y="30400"/>
                    <a:pt x="57475" y="32000"/>
                    <a:pt x="57200" y="38400"/>
                  </a:cubicBezTo>
                  <a:cubicBezTo>
                    <a:pt x="56793" y="12800"/>
                    <a:pt x="54424" y="51200"/>
                    <a:pt x="54436" y="25600"/>
                  </a:cubicBezTo>
                  <a:lnTo>
                    <a:pt x="53060" y="27200"/>
                  </a:lnTo>
                  <a:lnTo>
                    <a:pt x="53096" y="24000"/>
                  </a:lnTo>
                  <a:cubicBezTo>
                    <a:pt x="52223" y="22400"/>
                    <a:pt x="51912" y="28800"/>
                    <a:pt x="51601" y="35200"/>
                  </a:cubicBezTo>
                  <a:cubicBezTo>
                    <a:pt x="51397" y="32000"/>
                    <a:pt x="51553" y="30400"/>
                    <a:pt x="51565" y="28800"/>
                  </a:cubicBezTo>
                  <a:cubicBezTo>
                    <a:pt x="50285" y="24000"/>
                    <a:pt x="50153" y="24000"/>
                    <a:pt x="49076" y="36800"/>
                  </a:cubicBezTo>
                  <a:lnTo>
                    <a:pt x="48969" y="28800"/>
                  </a:lnTo>
                  <a:cubicBezTo>
                    <a:pt x="48669" y="33600"/>
                    <a:pt x="47114" y="16000"/>
                    <a:pt x="45858" y="24000"/>
                  </a:cubicBezTo>
                  <a:cubicBezTo>
                    <a:pt x="45870" y="24000"/>
                    <a:pt x="45894" y="22400"/>
                    <a:pt x="45990" y="20800"/>
                  </a:cubicBezTo>
                  <a:cubicBezTo>
                    <a:pt x="44578" y="30400"/>
                    <a:pt x="42604" y="0"/>
                    <a:pt x="42089" y="27200"/>
                  </a:cubicBezTo>
                  <a:lnTo>
                    <a:pt x="41144" y="33600"/>
                  </a:lnTo>
                  <a:cubicBezTo>
                    <a:pt x="42352" y="36800"/>
                    <a:pt x="40965" y="46400"/>
                    <a:pt x="41467" y="51200"/>
                  </a:cubicBezTo>
                  <a:cubicBezTo>
                    <a:pt x="40989" y="52800"/>
                    <a:pt x="40235" y="43200"/>
                    <a:pt x="40821" y="41600"/>
                  </a:cubicBezTo>
                  <a:lnTo>
                    <a:pt x="40917" y="43200"/>
                  </a:lnTo>
                  <a:cubicBezTo>
                    <a:pt x="41132" y="27200"/>
                    <a:pt x="39409" y="36800"/>
                    <a:pt x="39445" y="25600"/>
                  </a:cubicBezTo>
                  <a:cubicBezTo>
                    <a:pt x="37064" y="27200"/>
                    <a:pt x="34743" y="17600"/>
                    <a:pt x="32518" y="16000"/>
                  </a:cubicBezTo>
                  <a:lnTo>
                    <a:pt x="32781" y="28800"/>
                  </a:lnTo>
                  <a:lnTo>
                    <a:pt x="32003" y="27200"/>
                  </a:lnTo>
                  <a:cubicBezTo>
                    <a:pt x="31800" y="24000"/>
                    <a:pt x="31728" y="17600"/>
                    <a:pt x="32279" y="19200"/>
                  </a:cubicBezTo>
                  <a:cubicBezTo>
                    <a:pt x="31992" y="12800"/>
                    <a:pt x="31345" y="24000"/>
                    <a:pt x="31333" y="27200"/>
                  </a:cubicBezTo>
                  <a:cubicBezTo>
                    <a:pt x="30245" y="22400"/>
                    <a:pt x="31764" y="14400"/>
                    <a:pt x="31429" y="14400"/>
                  </a:cubicBezTo>
                  <a:lnTo>
                    <a:pt x="30975" y="14400"/>
                  </a:lnTo>
                  <a:lnTo>
                    <a:pt x="31070" y="14400"/>
                  </a:lnTo>
                  <a:cubicBezTo>
                    <a:pt x="30711" y="19200"/>
                    <a:pt x="30675" y="24000"/>
                    <a:pt x="30005" y="24000"/>
                  </a:cubicBezTo>
                  <a:cubicBezTo>
                    <a:pt x="29587" y="20800"/>
                    <a:pt x="29790" y="16000"/>
                    <a:pt x="29623" y="16000"/>
                  </a:cubicBezTo>
                  <a:cubicBezTo>
                    <a:pt x="29635" y="16000"/>
                    <a:pt x="29575" y="14400"/>
                    <a:pt x="29371" y="16000"/>
                  </a:cubicBezTo>
                  <a:lnTo>
                    <a:pt x="28390" y="14400"/>
                  </a:lnTo>
                  <a:lnTo>
                    <a:pt x="28785" y="24000"/>
                  </a:lnTo>
                  <a:cubicBezTo>
                    <a:pt x="28354" y="28800"/>
                    <a:pt x="27864" y="24000"/>
                    <a:pt x="28319" y="33600"/>
                  </a:cubicBezTo>
                  <a:cubicBezTo>
                    <a:pt x="27649" y="17600"/>
                    <a:pt x="24669" y="27200"/>
                    <a:pt x="24263" y="22400"/>
                  </a:cubicBezTo>
                  <a:cubicBezTo>
                    <a:pt x="23653" y="28800"/>
                    <a:pt x="23054" y="28800"/>
                    <a:pt x="22301" y="27200"/>
                  </a:cubicBezTo>
                  <a:cubicBezTo>
                    <a:pt x="22492" y="30400"/>
                    <a:pt x="22600" y="40000"/>
                    <a:pt x="21966" y="38400"/>
                  </a:cubicBezTo>
                  <a:cubicBezTo>
                    <a:pt x="22193" y="17600"/>
                    <a:pt x="20781" y="28800"/>
                    <a:pt x="20267" y="14400"/>
                  </a:cubicBezTo>
                  <a:cubicBezTo>
                    <a:pt x="20733" y="24000"/>
                    <a:pt x="18448" y="16000"/>
                    <a:pt x="19178" y="30400"/>
                  </a:cubicBezTo>
                  <a:cubicBezTo>
                    <a:pt x="18640" y="28800"/>
                    <a:pt x="19142" y="22400"/>
                    <a:pt x="18735" y="17600"/>
                  </a:cubicBezTo>
                  <a:cubicBezTo>
                    <a:pt x="17467" y="25600"/>
                    <a:pt x="15924" y="12800"/>
                    <a:pt x="14356" y="14400"/>
                  </a:cubicBezTo>
                  <a:cubicBezTo>
                    <a:pt x="14333" y="17600"/>
                    <a:pt x="14596" y="20800"/>
                    <a:pt x="14261" y="25600"/>
                  </a:cubicBezTo>
                  <a:lnTo>
                    <a:pt x="13423" y="12800"/>
                  </a:lnTo>
                  <a:cubicBezTo>
                    <a:pt x="13112" y="14400"/>
                    <a:pt x="13136" y="27200"/>
                    <a:pt x="12574" y="17600"/>
                  </a:cubicBezTo>
                  <a:cubicBezTo>
                    <a:pt x="12658" y="20800"/>
                    <a:pt x="12777" y="24000"/>
                    <a:pt x="12562" y="24000"/>
                  </a:cubicBezTo>
                  <a:cubicBezTo>
                    <a:pt x="9475" y="11200"/>
                    <a:pt x="6269" y="35200"/>
                    <a:pt x="3134" y="11200"/>
                  </a:cubicBezTo>
                  <a:cubicBezTo>
                    <a:pt x="3553" y="14400"/>
                    <a:pt x="3278" y="16000"/>
                    <a:pt x="2955" y="16000"/>
                  </a:cubicBezTo>
                  <a:cubicBezTo>
                    <a:pt x="3158" y="17600"/>
                    <a:pt x="2943" y="22400"/>
                    <a:pt x="2991" y="27200"/>
                  </a:cubicBezTo>
                  <a:lnTo>
                    <a:pt x="1674" y="16000"/>
                  </a:lnTo>
                  <a:cubicBezTo>
                    <a:pt x="1435" y="27200"/>
                    <a:pt x="275" y="16000"/>
                    <a:pt x="131" y="27200"/>
                  </a:cubicBezTo>
                  <a:lnTo>
                    <a:pt x="550" y="24000"/>
                  </a:lnTo>
                  <a:cubicBezTo>
                    <a:pt x="0" y="36800"/>
                    <a:pt x="1328" y="51200"/>
                    <a:pt x="1244" y="67200"/>
                  </a:cubicBezTo>
                  <a:cubicBezTo>
                    <a:pt x="1866" y="52800"/>
                    <a:pt x="2871" y="88000"/>
                    <a:pt x="3888" y="68800"/>
                  </a:cubicBezTo>
                  <a:cubicBezTo>
                    <a:pt x="4115" y="72000"/>
                    <a:pt x="3696" y="73600"/>
                    <a:pt x="3816" y="76800"/>
                  </a:cubicBezTo>
                  <a:cubicBezTo>
                    <a:pt x="4067" y="70400"/>
                    <a:pt x="4378" y="68800"/>
                    <a:pt x="4953" y="72000"/>
                  </a:cubicBezTo>
                  <a:lnTo>
                    <a:pt x="4893" y="73600"/>
                  </a:lnTo>
                  <a:cubicBezTo>
                    <a:pt x="6508" y="72000"/>
                    <a:pt x="7202" y="78400"/>
                    <a:pt x="9020" y="83200"/>
                  </a:cubicBezTo>
                  <a:lnTo>
                    <a:pt x="8877" y="75200"/>
                  </a:lnTo>
                  <a:cubicBezTo>
                    <a:pt x="9272" y="76800"/>
                    <a:pt x="9355" y="78400"/>
                    <a:pt x="9535" y="80000"/>
                  </a:cubicBezTo>
                  <a:cubicBezTo>
                    <a:pt x="9990" y="68800"/>
                    <a:pt x="8446" y="80000"/>
                    <a:pt x="8853" y="67200"/>
                  </a:cubicBezTo>
                  <a:cubicBezTo>
                    <a:pt x="9367" y="83200"/>
                    <a:pt x="11605" y="67200"/>
                    <a:pt x="11952" y="84800"/>
                  </a:cubicBezTo>
                  <a:cubicBezTo>
                    <a:pt x="12550" y="86400"/>
                    <a:pt x="11772" y="76800"/>
                    <a:pt x="12370" y="76800"/>
                  </a:cubicBezTo>
                  <a:lnTo>
                    <a:pt x="12538" y="81600"/>
                  </a:lnTo>
                  <a:lnTo>
                    <a:pt x="12681" y="75200"/>
                  </a:lnTo>
                  <a:cubicBezTo>
                    <a:pt x="13076" y="76800"/>
                    <a:pt x="13280" y="83200"/>
                    <a:pt x="13292" y="86400"/>
                  </a:cubicBezTo>
                  <a:cubicBezTo>
                    <a:pt x="13196" y="86400"/>
                    <a:pt x="13016" y="88000"/>
                    <a:pt x="12921" y="88000"/>
                  </a:cubicBezTo>
                  <a:cubicBezTo>
                    <a:pt x="13423" y="94400"/>
                    <a:pt x="14356" y="86400"/>
                    <a:pt x="14536" y="88000"/>
                  </a:cubicBezTo>
                  <a:lnTo>
                    <a:pt x="13950" y="84800"/>
                  </a:lnTo>
                  <a:cubicBezTo>
                    <a:pt x="15589" y="80000"/>
                    <a:pt x="17587" y="88000"/>
                    <a:pt x="19178" y="78400"/>
                  </a:cubicBezTo>
                  <a:lnTo>
                    <a:pt x="19058" y="73600"/>
                  </a:lnTo>
                  <a:cubicBezTo>
                    <a:pt x="20267" y="67200"/>
                    <a:pt x="20027" y="78400"/>
                    <a:pt x="21343" y="75200"/>
                  </a:cubicBezTo>
                  <a:lnTo>
                    <a:pt x="21296" y="76800"/>
                  </a:lnTo>
                  <a:cubicBezTo>
                    <a:pt x="21571" y="72000"/>
                    <a:pt x="21918" y="70400"/>
                    <a:pt x="22289" y="72000"/>
                  </a:cubicBezTo>
                  <a:cubicBezTo>
                    <a:pt x="21954" y="75200"/>
                    <a:pt x="22911" y="80000"/>
                    <a:pt x="22480" y="84800"/>
                  </a:cubicBezTo>
                  <a:cubicBezTo>
                    <a:pt x="23784" y="76800"/>
                    <a:pt x="23126" y="78400"/>
                    <a:pt x="23988" y="65600"/>
                  </a:cubicBezTo>
                  <a:lnTo>
                    <a:pt x="24191" y="72000"/>
                  </a:lnTo>
                  <a:cubicBezTo>
                    <a:pt x="24478" y="65600"/>
                    <a:pt x="24502" y="64000"/>
                    <a:pt x="25172" y="62400"/>
                  </a:cubicBezTo>
                  <a:cubicBezTo>
                    <a:pt x="24622" y="67200"/>
                    <a:pt x="25591" y="70400"/>
                    <a:pt x="24981" y="78400"/>
                  </a:cubicBezTo>
                  <a:cubicBezTo>
                    <a:pt x="26380" y="91200"/>
                    <a:pt x="27050" y="65600"/>
                    <a:pt x="27684" y="84800"/>
                  </a:cubicBezTo>
                  <a:cubicBezTo>
                    <a:pt x="28331" y="67200"/>
                    <a:pt x="26488" y="75200"/>
                    <a:pt x="26847" y="72000"/>
                  </a:cubicBezTo>
                  <a:cubicBezTo>
                    <a:pt x="26548" y="65600"/>
                    <a:pt x="27373" y="59200"/>
                    <a:pt x="27804" y="60800"/>
                  </a:cubicBezTo>
                  <a:cubicBezTo>
                    <a:pt x="28247" y="60800"/>
                    <a:pt x="28558" y="81600"/>
                    <a:pt x="29682" y="81600"/>
                  </a:cubicBezTo>
                  <a:cubicBezTo>
                    <a:pt x="29563" y="81600"/>
                    <a:pt x="29563" y="83200"/>
                    <a:pt x="29443" y="83200"/>
                  </a:cubicBezTo>
                  <a:cubicBezTo>
                    <a:pt x="29862" y="88000"/>
                    <a:pt x="30269" y="76800"/>
                    <a:pt x="30783" y="84800"/>
                  </a:cubicBezTo>
                  <a:cubicBezTo>
                    <a:pt x="31070" y="75200"/>
                    <a:pt x="31441" y="84800"/>
                    <a:pt x="31525" y="72000"/>
                  </a:cubicBezTo>
                  <a:lnTo>
                    <a:pt x="30508" y="75200"/>
                  </a:lnTo>
                  <a:cubicBezTo>
                    <a:pt x="31082" y="72000"/>
                    <a:pt x="31633" y="57600"/>
                    <a:pt x="32590" y="64000"/>
                  </a:cubicBezTo>
                  <a:cubicBezTo>
                    <a:pt x="32518" y="67200"/>
                    <a:pt x="32231" y="70400"/>
                    <a:pt x="32027" y="72000"/>
                  </a:cubicBezTo>
                  <a:cubicBezTo>
                    <a:pt x="32315" y="76800"/>
                    <a:pt x="32566" y="70400"/>
                    <a:pt x="32865" y="73600"/>
                  </a:cubicBezTo>
                  <a:cubicBezTo>
                    <a:pt x="32781" y="86400"/>
                    <a:pt x="31621" y="76800"/>
                    <a:pt x="30999" y="86400"/>
                  </a:cubicBezTo>
                  <a:cubicBezTo>
                    <a:pt x="31298" y="91200"/>
                    <a:pt x="32171" y="76800"/>
                    <a:pt x="31860" y="91200"/>
                  </a:cubicBezTo>
                  <a:cubicBezTo>
                    <a:pt x="32303" y="73600"/>
                    <a:pt x="32961" y="92800"/>
                    <a:pt x="33714" y="80000"/>
                  </a:cubicBezTo>
                  <a:lnTo>
                    <a:pt x="33666" y="88000"/>
                  </a:lnTo>
                  <a:cubicBezTo>
                    <a:pt x="33786" y="86400"/>
                    <a:pt x="34037" y="83200"/>
                    <a:pt x="34253" y="83200"/>
                  </a:cubicBezTo>
                  <a:lnTo>
                    <a:pt x="33858" y="92800"/>
                  </a:lnTo>
                  <a:cubicBezTo>
                    <a:pt x="34468" y="84800"/>
                    <a:pt x="35030" y="100800"/>
                    <a:pt x="35617" y="96000"/>
                  </a:cubicBezTo>
                  <a:cubicBezTo>
                    <a:pt x="34396" y="96000"/>
                    <a:pt x="35341" y="86400"/>
                    <a:pt x="34827" y="81600"/>
                  </a:cubicBezTo>
                  <a:cubicBezTo>
                    <a:pt x="36346" y="72000"/>
                    <a:pt x="35700" y="102400"/>
                    <a:pt x="37399" y="99200"/>
                  </a:cubicBezTo>
                  <a:cubicBezTo>
                    <a:pt x="37172" y="99200"/>
                    <a:pt x="36538" y="92800"/>
                    <a:pt x="36897" y="89600"/>
                  </a:cubicBezTo>
                  <a:cubicBezTo>
                    <a:pt x="37220" y="91200"/>
                    <a:pt x="37639" y="94400"/>
                    <a:pt x="37842" y="99200"/>
                  </a:cubicBezTo>
                  <a:cubicBezTo>
                    <a:pt x="38967" y="97600"/>
                    <a:pt x="37674" y="91200"/>
                    <a:pt x="38153" y="86400"/>
                  </a:cubicBezTo>
                  <a:cubicBezTo>
                    <a:pt x="38536" y="96000"/>
                    <a:pt x="38703" y="83200"/>
                    <a:pt x="39194" y="80000"/>
                  </a:cubicBezTo>
                  <a:lnTo>
                    <a:pt x="39194" y="88000"/>
                  </a:lnTo>
                  <a:cubicBezTo>
                    <a:pt x="40486" y="92800"/>
                    <a:pt x="39541" y="72000"/>
                    <a:pt x="40689" y="78400"/>
                  </a:cubicBezTo>
                  <a:lnTo>
                    <a:pt x="40211" y="88000"/>
                  </a:lnTo>
                  <a:lnTo>
                    <a:pt x="40809" y="86400"/>
                  </a:lnTo>
                  <a:lnTo>
                    <a:pt x="40677" y="94400"/>
                  </a:lnTo>
                  <a:cubicBezTo>
                    <a:pt x="41335" y="88000"/>
                    <a:pt x="41539" y="89600"/>
                    <a:pt x="42185" y="92800"/>
                  </a:cubicBezTo>
                  <a:cubicBezTo>
                    <a:pt x="42029" y="86400"/>
                    <a:pt x="42269" y="78400"/>
                    <a:pt x="42831" y="78400"/>
                  </a:cubicBezTo>
                  <a:cubicBezTo>
                    <a:pt x="43226" y="83200"/>
                    <a:pt x="42616" y="86400"/>
                    <a:pt x="43429" y="84800"/>
                  </a:cubicBezTo>
                  <a:cubicBezTo>
                    <a:pt x="43238" y="89600"/>
                    <a:pt x="43046" y="96000"/>
                    <a:pt x="42687" y="88000"/>
                  </a:cubicBezTo>
                  <a:cubicBezTo>
                    <a:pt x="42652" y="91200"/>
                    <a:pt x="42508" y="92800"/>
                    <a:pt x="42472" y="96000"/>
                  </a:cubicBezTo>
                  <a:cubicBezTo>
                    <a:pt x="42891" y="100800"/>
                    <a:pt x="43525" y="97600"/>
                    <a:pt x="43812" y="97600"/>
                  </a:cubicBezTo>
                  <a:cubicBezTo>
                    <a:pt x="43704" y="97600"/>
                    <a:pt x="43573" y="96000"/>
                    <a:pt x="43501" y="96000"/>
                  </a:cubicBezTo>
                  <a:lnTo>
                    <a:pt x="44673" y="84800"/>
                  </a:lnTo>
                  <a:cubicBezTo>
                    <a:pt x="44853" y="88000"/>
                    <a:pt x="44709" y="89600"/>
                    <a:pt x="44566" y="92800"/>
                  </a:cubicBezTo>
                  <a:cubicBezTo>
                    <a:pt x="44793" y="91200"/>
                    <a:pt x="44961" y="88000"/>
                    <a:pt x="45308" y="88000"/>
                  </a:cubicBezTo>
                  <a:cubicBezTo>
                    <a:pt x="45224" y="94400"/>
                    <a:pt x="45236" y="100800"/>
                    <a:pt x="44745" y="104000"/>
                  </a:cubicBezTo>
                  <a:lnTo>
                    <a:pt x="45858" y="96000"/>
                  </a:lnTo>
                  <a:cubicBezTo>
                    <a:pt x="45930" y="99200"/>
                    <a:pt x="46432" y="104000"/>
                    <a:pt x="46289" y="107200"/>
                  </a:cubicBezTo>
                  <a:cubicBezTo>
                    <a:pt x="46899" y="110400"/>
                    <a:pt x="47796" y="94400"/>
                    <a:pt x="48622" y="99200"/>
                  </a:cubicBezTo>
                  <a:cubicBezTo>
                    <a:pt x="48658" y="99200"/>
                    <a:pt x="48741" y="97600"/>
                    <a:pt x="48921" y="96000"/>
                  </a:cubicBezTo>
                  <a:cubicBezTo>
                    <a:pt x="49686" y="99200"/>
                    <a:pt x="50368" y="107200"/>
                    <a:pt x="51278" y="97600"/>
                  </a:cubicBezTo>
                  <a:lnTo>
                    <a:pt x="51792" y="108800"/>
                  </a:lnTo>
                  <a:cubicBezTo>
                    <a:pt x="52510" y="107200"/>
                    <a:pt x="51098" y="94400"/>
                    <a:pt x="52283" y="91200"/>
                  </a:cubicBezTo>
                  <a:cubicBezTo>
                    <a:pt x="53120" y="88000"/>
                    <a:pt x="52594" y="100800"/>
                    <a:pt x="52893" y="104000"/>
                  </a:cubicBezTo>
                  <a:cubicBezTo>
                    <a:pt x="53312" y="99200"/>
                    <a:pt x="54041" y="86400"/>
                    <a:pt x="54807" y="96000"/>
                  </a:cubicBezTo>
                  <a:cubicBezTo>
                    <a:pt x="54556" y="99200"/>
                    <a:pt x="54352" y="96000"/>
                    <a:pt x="54113" y="97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5" name="Shape 155"/>
            <p:cNvSpPr/>
            <p:nvPr/>
          </p:nvSpPr>
          <p:spPr>
            <a:xfrm>
              <a:off x="1216305290" y="1528048021"/>
              <a:ext cx="225769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0000" y="80000"/>
                    <a:pt x="70000" y="40000"/>
                    <a:pt x="60000" y="0"/>
                  </a:cubicBezTo>
                  <a:cubicBezTo>
                    <a:pt x="10000" y="40000"/>
                    <a:pt x="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" name="Shape 156"/>
            <p:cNvSpPr/>
            <p:nvPr/>
          </p:nvSpPr>
          <p:spPr>
            <a:xfrm>
              <a:off x="794743204" y="1775814688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2000" y="0"/>
                  </a:lnTo>
                  <a:cubicBezTo>
                    <a:pt x="24000" y="120000"/>
                    <a:pt x="24000" y="120000"/>
                    <a:pt x="0" y="12000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7" name="Shape 157"/>
            <p:cNvSpPr/>
            <p:nvPr/>
          </p:nvSpPr>
          <p:spPr>
            <a:xfrm>
              <a:off x="1655930034" y="1775814688"/>
              <a:ext cx="516066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57777" y="80000"/>
                    <a:pt x="26666" y="40000"/>
                    <a:pt x="4444" y="0"/>
                  </a:cubicBezTo>
                  <a:cubicBezTo>
                    <a:pt x="0" y="40000"/>
                    <a:pt x="26666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8" name="Shape 158"/>
            <p:cNvSpPr/>
            <p:nvPr/>
          </p:nvSpPr>
          <p:spPr>
            <a:xfrm>
              <a:off x="1918801532" y="495571375"/>
              <a:ext cx="806344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57142" y="40000"/>
                    <a:pt x="77142" y="80000"/>
                    <a:pt x="108571" y="120000"/>
                  </a:cubicBezTo>
                  <a:cubicBezTo>
                    <a:pt x="105714" y="80000"/>
                    <a:pt x="82857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9" name="Shape 159"/>
            <p:cNvSpPr/>
            <p:nvPr/>
          </p:nvSpPr>
          <p:spPr>
            <a:xfrm>
              <a:off x="1992663545" y="1280243313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434" y="120000"/>
                  </a:moveTo>
                  <a:lnTo>
                    <a:pt x="70434" y="120000"/>
                  </a:lnTo>
                  <a:cubicBezTo>
                    <a:pt x="86086" y="80000"/>
                    <a:pt x="104347" y="120000"/>
                    <a:pt x="120000" y="80000"/>
                  </a:cubicBezTo>
                  <a:lnTo>
                    <a:pt x="114782" y="0"/>
                  </a:lnTo>
                  <a:cubicBezTo>
                    <a:pt x="46956" y="0"/>
                    <a:pt x="0" y="80000"/>
                    <a:pt x="70434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0" name="Shape 160"/>
            <p:cNvSpPr/>
            <p:nvPr/>
          </p:nvSpPr>
          <p:spPr>
            <a:xfrm>
              <a:off x="1934283401" y="867276324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428"/>
                  </a:moveTo>
                  <a:lnTo>
                    <a:pt x="0" y="51428"/>
                  </a:lnTo>
                  <a:cubicBezTo>
                    <a:pt x="5714" y="119999"/>
                    <a:pt x="57142" y="102857"/>
                    <a:pt x="114285" y="85714"/>
                  </a:cubicBezTo>
                  <a:lnTo>
                    <a:pt x="102857" y="85714"/>
                  </a:lnTo>
                  <a:cubicBezTo>
                    <a:pt x="120000" y="0"/>
                    <a:pt x="59047" y="17142"/>
                    <a:pt x="0" y="514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1" name="Shape 161"/>
            <p:cNvSpPr/>
            <p:nvPr/>
          </p:nvSpPr>
          <p:spPr>
            <a:xfrm>
              <a:off x="1947185095" y="949876485"/>
              <a:ext cx="580575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8709" y="120000"/>
                    <a:pt x="73548" y="120000"/>
                    <a:pt x="108387" y="120000"/>
                  </a:cubicBezTo>
                  <a:cubicBezTo>
                    <a:pt x="120000" y="0"/>
                    <a:pt x="65806" y="12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2" name="Shape 162"/>
            <p:cNvSpPr/>
            <p:nvPr/>
          </p:nvSpPr>
          <p:spPr>
            <a:xfrm>
              <a:off x="1860421388" y="371704949"/>
              <a:ext cx="20965118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770" y="90000"/>
                  </a:moveTo>
                  <a:lnTo>
                    <a:pt x="84770" y="90000"/>
                  </a:lnTo>
                  <a:cubicBezTo>
                    <a:pt x="100183" y="100000"/>
                    <a:pt x="94678" y="40000"/>
                    <a:pt x="103486" y="60000"/>
                  </a:cubicBezTo>
                  <a:cubicBezTo>
                    <a:pt x="120000" y="0"/>
                    <a:pt x="0" y="120000"/>
                    <a:pt x="8477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3" name="Shape 163"/>
            <p:cNvSpPr/>
            <p:nvPr/>
          </p:nvSpPr>
          <p:spPr>
            <a:xfrm>
              <a:off x="1933638357" y="1197643152"/>
              <a:ext cx="5483109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1111" y="0"/>
                  </a:lnTo>
                  <a:lnTo>
                    <a:pt x="0" y="96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4" name="Shape 164"/>
            <p:cNvSpPr/>
            <p:nvPr/>
          </p:nvSpPr>
          <p:spPr>
            <a:xfrm>
              <a:off x="1893320667" y="1156343072"/>
              <a:ext cx="1193394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67" y="80000"/>
                  </a:moveTo>
                  <a:lnTo>
                    <a:pt x="1967" y="80000"/>
                  </a:lnTo>
                  <a:lnTo>
                    <a:pt x="96393" y="120000"/>
                  </a:lnTo>
                  <a:cubicBezTo>
                    <a:pt x="94426" y="80000"/>
                    <a:pt x="106229" y="80000"/>
                    <a:pt x="120000" y="80000"/>
                  </a:cubicBezTo>
                  <a:cubicBezTo>
                    <a:pt x="62950" y="40000"/>
                    <a:pt x="0" y="0"/>
                    <a:pt x="1967" y="8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5" name="Shape 165"/>
            <p:cNvSpPr/>
            <p:nvPr/>
          </p:nvSpPr>
          <p:spPr>
            <a:xfrm>
              <a:off x="1905254795" y="1197643152"/>
              <a:ext cx="741836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47368" y="120000"/>
                    <a:pt x="94736" y="120000"/>
                    <a:pt x="120000" y="0"/>
                  </a:cubicBezTo>
                  <a:cubicBezTo>
                    <a:pt x="94736" y="0"/>
                    <a:pt x="37894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6" name="Shape 166"/>
            <p:cNvSpPr/>
            <p:nvPr/>
          </p:nvSpPr>
          <p:spPr>
            <a:xfrm>
              <a:off x="1917188923" y="1362843473"/>
              <a:ext cx="9353612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84255" y="0"/>
                  </a:lnTo>
                  <a:lnTo>
                    <a:pt x="0" y="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7" name="Shape 167"/>
            <p:cNvSpPr/>
            <p:nvPr/>
          </p:nvSpPr>
          <p:spPr>
            <a:xfrm>
              <a:off x="1784301518" y="1156343072"/>
              <a:ext cx="1257903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230" y="0"/>
                  </a:moveTo>
                  <a:lnTo>
                    <a:pt x="105230" y="0"/>
                  </a:lnTo>
                  <a:lnTo>
                    <a:pt x="9230" y="30000"/>
                  </a:lnTo>
                  <a:cubicBezTo>
                    <a:pt x="0" y="90000"/>
                    <a:pt x="25846" y="120000"/>
                    <a:pt x="60923" y="120000"/>
                  </a:cubicBezTo>
                  <a:cubicBezTo>
                    <a:pt x="83076" y="60000"/>
                    <a:pt x="120000" y="60000"/>
                    <a:pt x="1052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8" name="Shape 168"/>
            <p:cNvSpPr/>
            <p:nvPr/>
          </p:nvSpPr>
          <p:spPr>
            <a:xfrm>
              <a:off x="1820748742" y="1445447861"/>
              <a:ext cx="4838026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8571"/>
                  </a:moveTo>
                  <a:lnTo>
                    <a:pt x="120000" y="68571"/>
                  </a:lnTo>
                  <a:cubicBezTo>
                    <a:pt x="52800" y="51428"/>
                    <a:pt x="48000" y="34285"/>
                    <a:pt x="9600" y="0"/>
                  </a:cubicBezTo>
                  <a:lnTo>
                    <a:pt x="0" y="119999"/>
                  </a:lnTo>
                  <a:lnTo>
                    <a:pt x="120000" y="685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9" name="Shape 169"/>
            <p:cNvSpPr/>
            <p:nvPr/>
          </p:nvSpPr>
          <p:spPr>
            <a:xfrm>
              <a:off x="1781721343" y="1651914448"/>
              <a:ext cx="2386809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170" y="0"/>
                  </a:moveTo>
                  <a:lnTo>
                    <a:pt x="73170" y="0"/>
                  </a:lnTo>
                  <a:cubicBezTo>
                    <a:pt x="68292" y="30000"/>
                    <a:pt x="0" y="120000"/>
                    <a:pt x="64390" y="120000"/>
                  </a:cubicBezTo>
                  <a:cubicBezTo>
                    <a:pt x="69268" y="60000"/>
                    <a:pt x="120000" y="30000"/>
                    <a:pt x="73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" name="Shape 170"/>
            <p:cNvSpPr/>
            <p:nvPr/>
          </p:nvSpPr>
          <p:spPr>
            <a:xfrm>
              <a:off x="1645608515" y="1073742911"/>
              <a:ext cx="225769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10769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>
              <a:off x="1509495891" y="1817114769"/>
              <a:ext cx="1967495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009" y="96000"/>
                  </a:moveTo>
                  <a:lnTo>
                    <a:pt x="19009" y="96000"/>
                  </a:lnTo>
                  <a:cubicBezTo>
                    <a:pt x="92673" y="120000"/>
                    <a:pt x="36831" y="12000"/>
                    <a:pt x="102178" y="48000"/>
                  </a:cubicBezTo>
                  <a:cubicBezTo>
                    <a:pt x="120000" y="24000"/>
                    <a:pt x="48712" y="24000"/>
                    <a:pt x="66534" y="0"/>
                  </a:cubicBezTo>
                  <a:cubicBezTo>
                    <a:pt x="22574" y="24000"/>
                    <a:pt x="0" y="12000"/>
                    <a:pt x="19009" y="96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2" name="Shape 172"/>
            <p:cNvSpPr/>
            <p:nvPr/>
          </p:nvSpPr>
          <p:spPr>
            <a:xfrm>
              <a:off x="1520462454" y="1734514608"/>
              <a:ext cx="354785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cubicBezTo>
                    <a:pt x="50526" y="60000"/>
                    <a:pt x="18947" y="6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3" name="Shape 173"/>
            <p:cNvSpPr/>
            <p:nvPr/>
          </p:nvSpPr>
          <p:spPr>
            <a:xfrm>
              <a:off x="13224113" y="82600160"/>
              <a:ext cx="7741004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lnTo>
                    <a:pt x="0" y="0"/>
                  </a:lnTo>
                  <a:lnTo>
                    <a:pt x="76923" y="12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0" y="165204547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86250" y="0"/>
                  </a:lnTo>
                  <a:lnTo>
                    <a:pt x="0" y="100000"/>
                  </a:lnTo>
                  <a:cubicBezTo>
                    <a:pt x="30000" y="100000"/>
                    <a:pt x="97500" y="10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5" name="Shape 175"/>
            <p:cNvSpPr/>
            <p:nvPr/>
          </p:nvSpPr>
          <p:spPr>
            <a:xfrm>
              <a:off x="1041810209" y="1982285502"/>
              <a:ext cx="6773277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411" y="120000"/>
                  </a:moveTo>
                  <a:lnTo>
                    <a:pt x="109411" y="120000"/>
                  </a:lnTo>
                  <a:lnTo>
                    <a:pt x="120000" y="60000"/>
                  </a:lnTo>
                  <a:cubicBezTo>
                    <a:pt x="98823" y="30000"/>
                    <a:pt x="63529" y="30000"/>
                    <a:pt x="0" y="0"/>
                  </a:cubicBezTo>
                  <a:lnTo>
                    <a:pt x="109411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6" name="Shape 176"/>
            <p:cNvSpPr/>
            <p:nvPr/>
          </p:nvSpPr>
          <p:spPr>
            <a:xfrm>
              <a:off x="942789751" y="1734514608"/>
              <a:ext cx="322541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470" y="120000"/>
                  </a:moveTo>
                  <a:lnTo>
                    <a:pt x="56470" y="120000"/>
                  </a:lnTo>
                  <a:lnTo>
                    <a:pt x="120000" y="120000"/>
                  </a:lnTo>
                  <a:lnTo>
                    <a:pt x="0" y="0"/>
                  </a:lnTo>
                  <a:lnTo>
                    <a:pt x="5647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856671191" y="1899681115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3" y="105000"/>
                  </a:moveTo>
                  <a:lnTo>
                    <a:pt x="9523" y="105000"/>
                  </a:lnTo>
                  <a:cubicBezTo>
                    <a:pt x="43809" y="120000"/>
                    <a:pt x="85714" y="90000"/>
                    <a:pt x="120000" y="105000"/>
                  </a:cubicBezTo>
                  <a:cubicBezTo>
                    <a:pt x="43809" y="120000"/>
                    <a:pt x="0" y="0"/>
                    <a:pt x="9523" y="105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82" name="Shape 282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83" name="Shape 283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84" name="Shape 284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Shape 2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325" y="4724400"/>
            <a:ext cx="8632824" cy="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93" name="Shape 293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94" name="Shape 294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295" name="Shape 295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Shape 303"/>
          <p:cNvGrpSpPr/>
          <p:nvPr/>
        </p:nvGrpSpPr>
        <p:grpSpPr>
          <a:xfrm>
            <a:off x="1522411" y="1514474"/>
            <a:ext cx="10569574" cy="63499"/>
            <a:chOff x="0" y="0"/>
            <a:chExt cx="2147483647" cy="2147483647"/>
          </a:xfrm>
        </p:grpSpPr>
        <p:sp>
          <p:nvSpPr>
            <p:cNvPr id="304" name="Shape 304"/>
            <p:cNvSpPr/>
            <p:nvPr/>
          </p:nvSpPr>
          <p:spPr>
            <a:xfrm>
              <a:off x="2134581971" y="371704949"/>
              <a:ext cx="12901675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731" y="120000"/>
                  </a:moveTo>
                  <a:lnTo>
                    <a:pt x="53731" y="120000"/>
                  </a:lnTo>
                  <a:lnTo>
                    <a:pt x="120000" y="60000"/>
                  </a:lnTo>
                  <a:cubicBezTo>
                    <a:pt x="107462" y="40000"/>
                    <a:pt x="46567" y="20000"/>
                    <a:pt x="69850" y="0"/>
                  </a:cubicBezTo>
                  <a:cubicBezTo>
                    <a:pt x="0" y="20000"/>
                    <a:pt x="14328" y="60000"/>
                    <a:pt x="53731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5" name="Shape 305"/>
            <p:cNvSpPr/>
            <p:nvPr/>
          </p:nvSpPr>
          <p:spPr>
            <a:xfrm>
              <a:off x="2133291884" y="619471616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60000"/>
                  </a:lnTo>
                  <a:cubicBezTo>
                    <a:pt x="96000" y="0"/>
                    <a:pt x="66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6" name="Shape 306"/>
            <p:cNvSpPr/>
            <p:nvPr/>
          </p:nvSpPr>
          <p:spPr>
            <a:xfrm>
              <a:off x="2137162351" y="578171536"/>
              <a:ext cx="806344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14634" y="60000"/>
                    <a:pt x="17560" y="120000"/>
                    <a:pt x="55609" y="20000"/>
                  </a:cubicBezTo>
                  <a:cubicBezTo>
                    <a:pt x="43902" y="60000"/>
                    <a:pt x="67317" y="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7" name="Shape 307"/>
            <p:cNvSpPr/>
            <p:nvPr/>
          </p:nvSpPr>
          <p:spPr>
            <a:xfrm>
              <a:off x="2094586803" y="412971215"/>
              <a:ext cx="87085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33" y="0"/>
                  </a:moveTo>
                  <a:lnTo>
                    <a:pt x="5333" y="0"/>
                  </a:lnTo>
                  <a:cubicBezTo>
                    <a:pt x="0" y="20000"/>
                    <a:pt x="40000" y="80000"/>
                    <a:pt x="48000" y="120000"/>
                  </a:cubicBezTo>
                  <a:lnTo>
                    <a:pt x="120000" y="80000"/>
                  </a:lnTo>
                  <a:cubicBezTo>
                    <a:pt x="82666" y="60000"/>
                    <a:pt x="10666" y="40000"/>
                    <a:pt x="5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8" name="Shape 308"/>
            <p:cNvSpPr/>
            <p:nvPr/>
          </p:nvSpPr>
          <p:spPr>
            <a:xfrm>
              <a:off x="2090071292" y="578171536"/>
              <a:ext cx="8386088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545" y="0"/>
                  </a:moveTo>
                  <a:lnTo>
                    <a:pt x="114545" y="0"/>
                  </a:lnTo>
                  <a:lnTo>
                    <a:pt x="0" y="120000"/>
                  </a:lnTo>
                  <a:cubicBezTo>
                    <a:pt x="100909" y="120000"/>
                    <a:pt x="120000" y="80000"/>
                    <a:pt x="114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9" name="Shape 309"/>
            <p:cNvSpPr/>
            <p:nvPr/>
          </p:nvSpPr>
          <p:spPr>
            <a:xfrm>
              <a:off x="2129421417" y="784676164"/>
              <a:ext cx="1580445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487" y="120000"/>
                  </a:moveTo>
                  <a:lnTo>
                    <a:pt x="20487" y="120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20487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0" name="Shape 310"/>
            <p:cNvSpPr/>
            <p:nvPr/>
          </p:nvSpPr>
          <p:spPr>
            <a:xfrm>
              <a:off x="2060719959" y="289104788"/>
              <a:ext cx="8063444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285" y="96000"/>
                  </a:moveTo>
                  <a:lnTo>
                    <a:pt x="54285" y="96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54285" y="96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1" name="Shape 311"/>
            <p:cNvSpPr/>
            <p:nvPr/>
          </p:nvSpPr>
          <p:spPr>
            <a:xfrm>
              <a:off x="2028465724" y="247804708"/>
              <a:ext cx="187074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183" y="120000"/>
                  </a:moveTo>
                  <a:lnTo>
                    <a:pt x="99183" y="120000"/>
                  </a:lnTo>
                  <a:cubicBezTo>
                    <a:pt x="119999" y="60000"/>
                    <a:pt x="69795" y="20000"/>
                    <a:pt x="91836" y="0"/>
                  </a:cubicBezTo>
                  <a:cubicBezTo>
                    <a:pt x="57551" y="0"/>
                    <a:pt x="26938" y="40000"/>
                    <a:pt x="0" y="100000"/>
                  </a:cubicBezTo>
                  <a:cubicBezTo>
                    <a:pt x="29387" y="60000"/>
                    <a:pt x="59999" y="80000"/>
                    <a:pt x="9918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2" name="Shape 312"/>
            <p:cNvSpPr/>
            <p:nvPr/>
          </p:nvSpPr>
          <p:spPr>
            <a:xfrm>
              <a:off x="2021369834" y="371704949"/>
              <a:ext cx="709592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6666" y="80000"/>
                    <a:pt x="76666" y="40000"/>
                    <a:pt x="120000" y="0"/>
                  </a:cubicBezTo>
                  <a:cubicBezTo>
                    <a:pt x="80000" y="0"/>
                    <a:pt x="40000" y="4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3" name="Shape 313"/>
            <p:cNvSpPr/>
            <p:nvPr/>
          </p:nvSpPr>
          <p:spPr>
            <a:xfrm>
              <a:off x="2070073707" y="495571375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108750" y="96000"/>
                    <a:pt x="86250" y="24000"/>
                    <a:pt x="0" y="0"/>
                  </a:cubicBezTo>
                  <a:lnTo>
                    <a:pt x="6000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4" name="Shape 314"/>
            <p:cNvSpPr/>
            <p:nvPr/>
          </p:nvSpPr>
          <p:spPr>
            <a:xfrm>
              <a:off x="2066203240" y="619471616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16666" y="120000"/>
                  </a:lnTo>
                  <a:lnTo>
                    <a:pt x="0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5" name="Shape 315"/>
            <p:cNvSpPr/>
            <p:nvPr/>
          </p:nvSpPr>
          <p:spPr>
            <a:xfrm>
              <a:off x="2076201828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0"/>
                  </a:lnTo>
                  <a:cubicBezTo>
                    <a:pt x="48000" y="0"/>
                    <a:pt x="720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6" name="Shape 316"/>
            <p:cNvSpPr/>
            <p:nvPr/>
          </p:nvSpPr>
          <p:spPr>
            <a:xfrm>
              <a:off x="2096522139" y="784676164"/>
              <a:ext cx="1451428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1600" y="40000"/>
                    <a:pt x="0" y="66666"/>
                    <a:pt x="78400" y="120000"/>
                  </a:cubicBezTo>
                  <a:cubicBezTo>
                    <a:pt x="105600" y="80000"/>
                    <a:pt x="60800" y="53333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7" name="Shape 317"/>
            <p:cNvSpPr/>
            <p:nvPr/>
          </p:nvSpPr>
          <p:spPr>
            <a:xfrm>
              <a:off x="2081040065" y="702071777"/>
              <a:ext cx="903117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112340" y="120000"/>
                  </a:lnTo>
                  <a:cubicBezTo>
                    <a:pt x="109787" y="90000"/>
                    <a:pt x="89361" y="30000"/>
                    <a:pt x="120000" y="0"/>
                  </a:cubicBez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8" name="Shape 318"/>
            <p:cNvSpPr/>
            <p:nvPr/>
          </p:nvSpPr>
          <p:spPr>
            <a:xfrm>
              <a:off x="2076846871" y="784676164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lnTo>
                    <a:pt x="27272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9" name="Shape 319"/>
            <p:cNvSpPr/>
            <p:nvPr/>
          </p:nvSpPr>
          <p:spPr>
            <a:xfrm>
              <a:off x="2023627692" y="578171536"/>
              <a:ext cx="174172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000" y="0"/>
                  </a:moveTo>
                  <a:lnTo>
                    <a:pt x="84000" y="0"/>
                  </a:lnTo>
                  <a:cubicBezTo>
                    <a:pt x="58666" y="60000"/>
                    <a:pt x="30666" y="60000"/>
                    <a:pt x="0" y="60000"/>
                  </a:cubicBezTo>
                  <a:cubicBezTo>
                    <a:pt x="33333" y="90000"/>
                    <a:pt x="68000" y="120000"/>
                    <a:pt x="101333" y="120000"/>
                  </a:cubicBezTo>
                  <a:cubicBezTo>
                    <a:pt x="105333" y="60000"/>
                    <a:pt x="120000" y="0"/>
                    <a:pt x="8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0" name="Shape 320"/>
            <p:cNvSpPr/>
            <p:nvPr/>
          </p:nvSpPr>
          <p:spPr>
            <a:xfrm>
              <a:off x="2052978820" y="619471616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72000" y="120000"/>
                    <a:pt x="120000" y="1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1" name="Shape 321"/>
            <p:cNvSpPr/>
            <p:nvPr/>
          </p:nvSpPr>
          <p:spPr>
            <a:xfrm>
              <a:off x="1978794285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lnTo>
                    <a:pt x="96000" y="0"/>
                  </a:lnTo>
                  <a:cubicBezTo>
                    <a:pt x="96000" y="0"/>
                    <a:pt x="96000" y="0"/>
                    <a:pt x="1200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2" name="Shape 322"/>
            <p:cNvSpPr/>
            <p:nvPr/>
          </p:nvSpPr>
          <p:spPr>
            <a:xfrm>
              <a:off x="2038141995" y="660771696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319" y="120000"/>
                  </a:moveTo>
                  <a:lnTo>
                    <a:pt x="15319" y="120000"/>
                  </a:lnTo>
                  <a:cubicBezTo>
                    <a:pt x="63829" y="120000"/>
                    <a:pt x="91914" y="60000"/>
                    <a:pt x="120000" y="0"/>
                  </a:cubicBezTo>
                  <a:cubicBezTo>
                    <a:pt x="84255" y="0"/>
                    <a:pt x="45957" y="60000"/>
                    <a:pt x="5106" y="60000"/>
                  </a:cubicBezTo>
                  <a:cubicBezTo>
                    <a:pt x="0" y="60000"/>
                    <a:pt x="0" y="120000"/>
                    <a:pt x="15319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3" name="Shape 323"/>
            <p:cNvSpPr/>
            <p:nvPr/>
          </p:nvSpPr>
          <p:spPr>
            <a:xfrm>
              <a:off x="2008790662" y="495571375"/>
              <a:ext cx="645083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0000"/>
                  </a:moveTo>
                  <a:lnTo>
                    <a:pt x="0" y="40000"/>
                  </a:lnTo>
                  <a:cubicBezTo>
                    <a:pt x="36363" y="80000"/>
                    <a:pt x="76363" y="120000"/>
                    <a:pt x="120000" y="120000"/>
                  </a:cubicBezTo>
                  <a:cubicBezTo>
                    <a:pt x="83636" y="80000"/>
                    <a:pt x="10909" y="0"/>
                    <a:pt x="0" y="4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4" name="Shape 324"/>
            <p:cNvSpPr/>
            <p:nvPr/>
          </p:nvSpPr>
          <p:spPr>
            <a:xfrm>
              <a:off x="2051366210" y="578171536"/>
              <a:ext cx="1290167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lnTo>
                    <a:pt x="60000" y="0"/>
                  </a:lnTo>
                  <a:lnTo>
                    <a:pt x="120000" y="0"/>
                  </a:lnTo>
                  <a:cubicBezTo>
                    <a:pt x="0" y="0"/>
                    <a:pt x="0" y="0"/>
                    <a:pt x="6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5" name="Shape 325"/>
            <p:cNvSpPr/>
            <p:nvPr/>
          </p:nvSpPr>
          <p:spPr>
            <a:xfrm>
              <a:off x="2047173017" y="578171536"/>
              <a:ext cx="5805753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774" y="0"/>
                  </a:moveTo>
                  <a:lnTo>
                    <a:pt x="96774" y="0"/>
                  </a:lnTo>
                  <a:cubicBezTo>
                    <a:pt x="58064" y="40000"/>
                    <a:pt x="30967" y="80000"/>
                    <a:pt x="0" y="120000"/>
                  </a:cubicBezTo>
                  <a:cubicBezTo>
                    <a:pt x="42580" y="120000"/>
                    <a:pt x="85161" y="80000"/>
                    <a:pt x="120000" y="80000"/>
                  </a:cubicBezTo>
                  <a:cubicBezTo>
                    <a:pt x="112258" y="40000"/>
                    <a:pt x="104516" y="40000"/>
                    <a:pt x="967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6" name="Shape 326"/>
            <p:cNvSpPr/>
            <p:nvPr/>
          </p:nvSpPr>
          <p:spPr>
            <a:xfrm>
              <a:off x="1953635942" y="660771696"/>
              <a:ext cx="38382380" cy="7846729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363" y="120000"/>
                  </a:moveTo>
                  <a:lnTo>
                    <a:pt x="36363" y="120000"/>
                  </a:lnTo>
                  <a:cubicBezTo>
                    <a:pt x="38181" y="102222"/>
                    <a:pt x="68484" y="84444"/>
                    <a:pt x="94545" y="106666"/>
                  </a:cubicBezTo>
                  <a:cubicBezTo>
                    <a:pt x="119999" y="93333"/>
                    <a:pt x="103636" y="31111"/>
                    <a:pt x="81212" y="0"/>
                  </a:cubicBezTo>
                  <a:cubicBezTo>
                    <a:pt x="80606" y="8888"/>
                    <a:pt x="80606" y="13333"/>
                    <a:pt x="53939" y="26666"/>
                  </a:cubicBezTo>
                  <a:cubicBezTo>
                    <a:pt x="63030" y="35555"/>
                    <a:pt x="112727" y="48888"/>
                    <a:pt x="90303" y="62222"/>
                  </a:cubicBezTo>
                  <a:cubicBezTo>
                    <a:pt x="55151" y="71111"/>
                    <a:pt x="61818" y="57777"/>
                    <a:pt x="44848" y="48888"/>
                  </a:cubicBezTo>
                  <a:cubicBezTo>
                    <a:pt x="58787" y="71111"/>
                    <a:pt x="0" y="80000"/>
                    <a:pt x="7878" y="111111"/>
                  </a:cubicBezTo>
                  <a:lnTo>
                    <a:pt x="38181" y="102222"/>
                  </a:lnTo>
                  <a:cubicBezTo>
                    <a:pt x="38787" y="106666"/>
                    <a:pt x="27878" y="115555"/>
                    <a:pt x="3636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7" name="Shape 327"/>
            <p:cNvSpPr/>
            <p:nvPr/>
          </p:nvSpPr>
          <p:spPr>
            <a:xfrm>
              <a:off x="1979762056" y="495571375"/>
              <a:ext cx="1935251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400" y="120000"/>
                  </a:moveTo>
                  <a:lnTo>
                    <a:pt x="98400" y="120000"/>
                  </a:lnTo>
                  <a:lnTo>
                    <a:pt x="120000" y="120000"/>
                  </a:lnTo>
                  <a:cubicBezTo>
                    <a:pt x="94800" y="100000"/>
                    <a:pt x="78000" y="80000"/>
                    <a:pt x="45600" y="0"/>
                  </a:cubicBezTo>
                  <a:cubicBezTo>
                    <a:pt x="9600" y="40000"/>
                    <a:pt x="2400" y="80000"/>
                    <a:pt x="0" y="100000"/>
                  </a:cubicBezTo>
                  <a:lnTo>
                    <a:pt x="105600" y="120000"/>
                  </a:lnTo>
                  <a:lnTo>
                    <a:pt x="984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8" name="Shape 328"/>
            <p:cNvSpPr/>
            <p:nvPr/>
          </p:nvSpPr>
          <p:spPr>
            <a:xfrm>
              <a:off x="1999114392" y="578171536"/>
              <a:ext cx="27415955" cy="4129698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605" y="25714"/>
                  </a:moveTo>
                  <a:lnTo>
                    <a:pt x="67605" y="25714"/>
                  </a:lnTo>
                  <a:cubicBezTo>
                    <a:pt x="55774" y="59999"/>
                    <a:pt x="19436" y="77142"/>
                    <a:pt x="41408" y="119999"/>
                  </a:cubicBezTo>
                  <a:cubicBezTo>
                    <a:pt x="86197" y="119999"/>
                    <a:pt x="72676" y="85714"/>
                    <a:pt x="99718" y="68571"/>
                  </a:cubicBezTo>
                  <a:cubicBezTo>
                    <a:pt x="27887" y="77142"/>
                    <a:pt x="120000" y="51428"/>
                    <a:pt x="68450" y="25714"/>
                  </a:cubicBezTo>
                  <a:cubicBezTo>
                    <a:pt x="81971" y="25714"/>
                    <a:pt x="94647" y="17142"/>
                    <a:pt x="107323" y="17142"/>
                  </a:cubicBezTo>
                  <a:cubicBezTo>
                    <a:pt x="93802" y="17142"/>
                    <a:pt x="81971" y="8571"/>
                    <a:pt x="70140" y="0"/>
                  </a:cubicBezTo>
                  <a:lnTo>
                    <a:pt x="71830" y="8571"/>
                  </a:lnTo>
                  <a:lnTo>
                    <a:pt x="71830" y="8571"/>
                  </a:lnTo>
                  <a:cubicBezTo>
                    <a:pt x="71830" y="8571"/>
                    <a:pt x="71830" y="8571"/>
                    <a:pt x="71830" y="8571"/>
                  </a:cubicBezTo>
                  <a:cubicBezTo>
                    <a:pt x="75211" y="8571"/>
                    <a:pt x="76056" y="8571"/>
                    <a:pt x="72676" y="8571"/>
                  </a:cubicBezTo>
                  <a:lnTo>
                    <a:pt x="70985" y="8571"/>
                  </a:lnTo>
                  <a:cubicBezTo>
                    <a:pt x="70140" y="17142"/>
                    <a:pt x="69295" y="17142"/>
                    <a:pt x="67605" y="25714"/>
                  </a:cubicBezTo>
                  <a:cubicBezTo>
                    <a:pt x="47323" y="17142"/>
                    <a:pt x="64225" y="17142"/>
                    <a:pt x="70985" y="8571"/>
                  </a:cubicBezTo>
                  <a:cubicBezTo>
                    <a:pt x="70985" y="8571"/>
                    <a:pt x="71830" y="8571"/>
                    <a:pt x="71830" y="8571"/>
                  </a:cubicBezTo>
                  <a:lnTo>
                    <a:pt x="71830" y="8571"/>
                  </a:lnTo>
                  <a:lnTo>
                    <a:pt x="0" y="25714"/>
                  </a:lnTo>
                  <a:cubicBezTo>
                    <a:pt x="15211" y="25714"/>
                    <a:pt x="33802" y="25714"/>
                    <a:pt x="67605" y="257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9" name="Shape 329"/>
            <p:cNvSpPr/>
            <p:nvPr/>
          </p:nvSpPr>
          <p:spPr>
            <a:xfrm>
              <a:off x="2095232051" y="1280243313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7272" y="120000"/>
                    <a:pt x="87272" y="120000"/>
                    <a:pt x="87272" y="0"/>
                  </a:cubicBezTo>
                  <a:cubicBezTo>
                    <a:pt x="21818" y="120000"/>
                    <a:pt x="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0" name="Shape 330"/>
            <p:cNvSpPr/>
            <p:nvPr/>
          </p:nvSpPr>
          <p:spPr>
            <a:xfrm>
              <a:off x="2081040065" y="949876485"/>
              <a:ext cx="23868097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213" y="110000"/>
                  </a:moveTo>
                  <a:lnTo>
                    <a:pt x="47213" y="110000"/>
                  </a:lnTo>
                  <a:cubicBezTo>
                    <a:pt x="53114" y="100000"/>
                    <a:pt x="58032" y="80000"/>
                    <a:pt x="77704" y="90000"/>
                  </a:cubicBezTo>
                  <a:cubicBezTo>
                    <a:pt x="94426" y="100000"/>
                    <a:pt x="77704" y="110000"/>
                    <a:pt x="78688" y="120000"/>
                  </a:cubicBezTo>
                  <a:cubicBezTo>
                    <a:pt x="90491" y="110000"/>
                    <a:pt x="120000" y="90000"/>
                    <a:pt x="82622" y="70000"/>
                  </a:cubicBezTo>
                  <a:lnTo>
                    <a:pt x="76721" y="80000"/>
                  </a:lnTo>
                  <a:cubicBezTo>
                    <a:pt x="43278" y="60000"/>
                    <a:pt x="0" y="10000"/>
                    <a:pt x="5901" y="0"/>
                  </a:cubicBezTo>
                  <a:cubicBezTo>
                    <a:pt x="15737" y="40000"/>
                    <a:pt x="24590" y="70000"/>
                    <a:pt x="47213" y="11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1" name="Shape 331"/>
            <p:cNvSpPr/>
            <p:nvPr/>
          </p:nvSpPr>
          <p:spPr>
            <a:xfrm>
              <a:off x="2038464517" y="991142751"/>
              <a:ext cx="1419184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513" y="0"/>
                  </a:moveTo>
                  <a:lnTo>
                    <a:pt x="113513" y="0"/>
                  </a:lnTo>
                  <a:lnTo>
                    <a:pt x="0" y="40000"/>
                  </a:lnTo>
                  <a:lnTo>
                    <a:pt x="58378" y="120000"/>
                  </a:lnTo>
                  <a:lnTo>
                    <a:pt x="55135" y="80000"/>
                  </a:lnTo>
                  <a:cubicBezTo>
                    <a:pt x="120000" y="80000"/>
                    <a:pt x="105405" y="40000"/>
                    <a:pt x="113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2" name="Shape 332"/>
            <p:cNvSpPr/>
            <p:nvPr/>
          </p:nvSpPr>
          <p:spPr>
            <a:xfrm>
              <a:off x="1971053146" y="454305109"/>
              <a:ext cx="774100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00" y="85714"/>
                  </a:moveTo>
                  <a:lnTo>
                    <a:pt x="93000" y="85714"/>
                  </a:lnTo>
                  <a:lnTo>
                    <a:pt x="120000" y="0"/>
                  </a:lnTo>
                  <a:lnTo>
                    <a:pt x="0" y="119999"/>
                  </a:lnTo>
                  <a:lnTo>
                    <a:pt x="93000" y="85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3" name="Shape 333"/>
            <p:cNvSpPr/>
            <p:nvPr/>
          </p:nvSpPr>
          <p:spPr>
            <a:xfrm>
              <a:off x="1955248756" y="495571375"/>
              <a:ext cx="4515585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20000"/>
                  </a:moveTo>
                  <a:lnTo>
                    <a:pt x="105000" y="120000"/>
                  </a:lnTo>
                  <a:lnTo>
                    <a:pt x="120000" y="0"/>
                  </a:lnTo>
                  <a:lnTo>
                    <a:pt x="0" y="90000"/>
                  </a:lnTo>
                  <a:lnTo>
                    <a:pt x="105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4" name="Shape 334"/>
            <p:cNvSpPr/>
            <p:nvPr/>
          </p:nvSpPr>
          <p:spPr>
            <a:xfrm>
              <a:off x="949885641" y="1734514608"/>
              <a:ext cx="419294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57142" y="0"/>
                    <a:pt x="91428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5" name="Shape 335"/>
            <p:cNvSpPr/>
            <p:nvPr/>
          </p:nvSpPr>
          <p:spPr>
            <a:xfrm>
              <a:off x="982139876" y="1693214528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lnTo>
                    <a:pt x="72000" y="120000"/>
                  </a:lnTo>
                  <a:lnTo>
                    <a:pt x="120000" y="0"/>
                  </a:lnTo>
                  <a:cubicBezTo>
                    <a:pt x="36000" y="60000"/>
                    <a:pt x="0" y="120000"/>
                    <a:pt x="72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6" name="Shape 336"/>
            <p:cNvSpPr/>
            <p:nvPr/>
          </p:nvSpPr>
          <p:spPr>
            <a:xfrm>
              <a:off x="1509173370" y="247804708"/>
              <a:ext cx="12579031" cy="2478020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62769" y="66666"/>
                    <a:pt x="0" y="0"/>
                    <a:pt x="7384" y="53333"/>
                  </a:cubicBezTo>
                  <a:lnTo>
                    <a:pt x="24000" y="106666"/>
                  </a:lnTo>
                  <a:cubicBezTo>
                    <a:pt x="64615" y="93333"/>
                    <a:pt x="94153" y="106666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7" name="Shape 337"/>
            <p:cNvSpPr/>
            <p:nvPr/>
          </p:nvSpPr>
          <p:spPr>
            <a:xfrm>
              <a:off x="1222110991" y="1073742911"/>
              <a:ext cx="5805753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37241" y="120000"/>
                  </a:lnTo>
                  <a:lnTo>
                    <a:pt x="120000" y="0"/>
                  </a:ln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8" name="Shape 338"/>
            <p:cNvSpPr/>
            <p:nvPr/>
          </p:nvSpPr>
          <p:spPr>
            <a:xfrm>
              <a:off x="1210177067" y="1610614367"/>
              <a:ext cx="774100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0" y="0"/>
                  </a:lnTo>
                  <a:cubicBezTo>
                    <a:pt x="27000" y="40000"/>
                    <a:pt x="6600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9" name="Shape 339"/>
            <p:cNvSpPr/>
            <p:nvPr/>
          </p:nvSpPr>
          <p:spPr>
            <a:xfrm>
              <a:off x="789904966" y="1817114769"/>
              <a:ext cx="74183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789" y="0"/>
                  </a:moveTo>
                  <a:lnTo>
                    <a:pt x="75789" y="0"/>
                  </a:lnTo>
                  <a:lnTo>
                    <a:pt x="0" y="120000"/>
                  </a:lnTo>
                  <a:cubicBezTo>
                    <a:pt x="120000" y="120000"/>
                    <a:pt x="66315" y="72000"/>
                    <a:pt x="757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0" name="Shape 340"/>
            <p:cNvSpPr/>
            <p:nvPr/>
          </p:nvSpPr>
          <p:spPr>
            <a:xfrm>
              <a:off x="1764303934" y="536871455"/>
              <a:ext cx="12579031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cubicBezTo>
                    <a:pt x="72000" y="20000"/>
                    <a:pt x="33230" y="0"/>
                    <a:pt x="0" y="0"/>
                  </a:cubicBezTo>
                  <a:cubicBezTo>
                    <a:pt x="59076" y="40000"/>
                    <a:pt x="105230" y="120000"/>
                    <a:pt x="120000" y="6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1" name="Shape 341"/>
            <p:cNvSpPr/>
            <p:nvPr/>
          </p:nvSpPr>
          <p:spPr>
            <a:xfrm>
              <a:off x="962142291" y="371704949"/>
              <a:ext cx="387050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0"/>
                  </a:moveTo>
                  <a:lnTo>
                    <a:pt x="102857" y="0"/>
                  </a:lnTo>
                  <a:cubicBezTo>
                    <a:pt x="28571" y="60000"/>
                    <a:pt x="0" y="120000"/>
                    <a:pt x="0" y="120000"/>
                  </a:cubicBezTo>
                  <a:cubicBezTo>
                    <a:pt x="74285" y="120000"/>
                    <a:pt x="120000" y="60000"/>
                    <a:pt x="102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2" name="Shape 342"/>
            <p:cNvSpPr/>
            <p:nvPr/>
          </p:nvSpPr>
          <p:spPr>
            <a:xfrm>
              <a:off x="1749789426" y="454305109"/>
              <a:ext cx="1451428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20800" y="120000"/>
                  </a:lnTo>
                  <a:cubicBezTo>
                    <a:pt x="51200" y="90000"/>
                    <a:pt x="83200" y="60000"/>
                    <a:pt x="120000" y="90000"/>
                  </a:cubicBezTo>
                  <a:cubicBezTo>
                    <a:pt x="83200" y="30000"/>
                    <a:pt x="40000" y="0"/>
                    <a:pt x="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3" name="Shape 343"/>
            <p:cNvSpPr/>
            <p:nvPr/>
          </p:nvSpPr>
          <p:spPr>
            <a:xfrm>
              <a:off x="215457994" y="1528048021"/>
              <a:ext cx="1612607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5000" y="0"/>
                  </a:lnTo>
                  <a:cubicBezTo>
                    <a:pt x="0" y="120000"/>
                    <a:pt x="4500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4" name="Shape 344"/>
            <p:cNvSpPr/>
            <p:nvPr/>
          </p:nvSpPr>
          <p:spPr>
            <a:xfrm>
              <a:off x="48703719" y="247804708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0000" y="120000"/>
                    <a:pt x="76666" y="120000"/>
                    <a:pt x="120000" y="120000"/>
                  </a:cubicBezTo>
                  <a:cubicBezTo>
                    <a:pt x="96666" y="0"/>
                    <a:pt x="63333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5" name="Shape 345"/>
            <p:cNvSpPr/>
            <p:nvPr/>
          </p:nvSpPr>
          <p:spPr>
            <a:xfrm>
              <a:off x="1887515068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120000" y="120000"/>
                    <a:pt x="1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6" name="Shape 346"/>
            <p:cNvSpPr/>
            <p:nvPr/>
          </p:nvSpPr>
          <p:spPr>
            <a:xfrm>
              <a:off x="1904609546" y="1032442831"/>
              <a:ext cx="161260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60000" y="40000"/>
                    <a:pt x="15000" y="80000"/>
                    <a:pt x="0" y="120000"/>
                  </a:cubicBezTo>
                  <a:cubicBezTo>
                    <a:pt x="30000" y="80000"/>
                    <a:pt x="60000" y="4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7" name="Shape 347"/>
            <p:cNvSpPr/>
            <p:nvPr/>
          </p:nvSpPr>
          <p:spPr>
            <a:xfrm>
              <a:off x="1711729593" y="1321543393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000" y="0"/>
                  </a:moveTo>
                  <a:lnTo>
                    <a:pt x="24000" y="0"/>
                  </a:lnTo>
                  <a:lnTo>
                    <a:pt x="0" y="0"/>
                  </a:lnTo>
                  <a:cubicBezTo>
                    <a:pt x="120000" y="120000"/>
                    <a:pt x="96000" y="0"/>
                    <a:pt x="2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8" name="Shape 348"/>
            <p:cNvSpPr/>
            <p:nvPr/>
          </p:nvSpPr>
          <p:spPr>
            <a:xfrm>
              <a:off x="1888482429" y="578171536"/>
              <a:ext cx="4838026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6400" y="0"/>
                    <a:pt x="48000" y="0"/>
                    <a:pt x="0" y="0"/>
                  </a:cubicBezTo>
                  <a:cubicBezTo>
                    <a:pt x="24000" y="0"/>
                    <a:pt x="576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9" name="Shape 349"/>
            <p:cNvSpPr/>
            <p:nvPr/>
          </p:nvSpPr>
          <p:spPr>
            <a:xfrm>
              <a:off x="1892353101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08000" y="120000"/>
                  </a:lnTo>
                  <a:cubicBezTo>
                    <a:pt x="120000" y="120000"/>
                    <a:pt x="10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0" name="Shape 350"/>
            <p:cNvSpPr/>
            <p:nvPr/>
          </p:nvSpPr>
          <p:spPr>
            <a:xfrm>
              <a:off x="1882354309" y="536871455"/>
              <a:ext cx="612819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42580" y="0"/>
                    <a:pt x="81290" y="0"/>
                    <a:pt x="120000" y="120000"/>
                  </a:cubicBezTo>
                  <a:cubicBezTo>
                    <a:pt x="108387" y="0"/>
                    <a:pt x="100645" y="0"/>
                    <a:pt x="1045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1" name="Shape 351"/>
            <p:cNvSpPr/>
            <p:nvPr/>
          </p:nvSpPr>
          <p:spPr>
            <a:xfrm>
              <a:off x="522195179" y="1280243313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99130" y="0"/>
                  </a:lnTo>
                  <a:cubicBezTo>
                    <a:pt x="0" y="120000"/>
                    <a:pt x="41739" y="6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2" name="Shape 352"/>
            <p:cNvSpPr/>
            <p:nvPr/>
          </p:nvSpPr>
          <p:spPr>
            <a:xfrm>
              <a:off x="1423377229" y="1775814688"/>
              <a:ext cx="64508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lnTo>
                    <a:pt x="40000" y="120000"/>
                  </a:lnTo>
                  <a:lnTo>
                    <a:pt x="120000" y="0"/>
                  </a:lnTo>
                  <a:lnTo>
                    <a:pt x="0" y="0"/>
                  </a:lnTo>
                  <a:lnTo>
                    <a:pt x="4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3" name="Shape 353"/>
            <p:cNvSpPr/>
            <p:nvPr/>
          </p:nvSpPr>
          <p:spPr>
            <a:xfrm>
              <a:off x="1409830491" y="1404113966"/>
              <a:ext cx="13546758" cy="4955705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52173" y="77647"/>
                    <a:pt x="81739" y="84705"/>
                    <a:pt x="120000" y="91764"/>
                  </a:cubicBezTo>
                  <a:lnTo>
                    <a:pt x="80000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4" name="Shape 354"/>
            <p:cNvSpPr/>
            <p:nvPr/>
          </p:nvSpPr>
          <p:spPr>
            <a:xfrm>
              <a:off x="8063456" y="0"/>
              <a:ext cx="1942992144" cy="21474836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39" y="19200"/>
                  </a:moveTo>
                  <a:lnTo>
                    <a:pt x="29539" y="19200"/>
                  </a:lnTo>
                  <a:lnTo>
                    <a:pt x="29694" y="20800"/>
                  </a:lnTo>
                  <a:cubicBezTo>
                    <a:pt x="29347" y="24000"/>
                    <a:pt x="29443" y="20800"/>
                    <a:pt x="29539" y="19200"/>
                  </a:cubicBezTo>
                  <a:close/>
                  <a:moveTo>
                    <a:pt x="114317" y="40000"/>
                  </a:moveTo>
                  <a:lnTo>
                    <a:pt x="114317" y="40000"/>
                  </a:lnTo>
                  <a:cubicBezTo>
                    <a:pt x="114400" y="38400"/>
                    <a:pt x="114388" y="36800"/>
                    <a:pt x="114364" y="36800"/>
                  </a:cubicBezTo>
                  <a:cubicBezTo>
                    <a:pt x="114305" y="38400"/>
                    <a:pt x="114125" y="38400"/>
                    <a:pt x="113922" y="38400"/>
                  </a:cubicBezTo>
                  <a:cubicBezTo>
                    <a:pt x="113982" y="40000"/>
                    <a:pt x="114089" y="41600"/>
                    <a:pt x="114317" y="40000"/>
                  </a:cubicBezTo>
                  <a:close/>
                  <a:moveTo>
                    <a:pt x="113527" y="36800"/>
                  </a:moveTo>
                  <a:lnTo>
                    <a:pt x="113527" y="36800"/>
                  </a:lnTo>
                  <a:lnTo>
                    <a:pt x="113515" y="36800"/>
                  </a:lnTo>
                  <a:cubicBezTo>
                    <a:pt x="113132" y="33600"/>
                    <a:pt x="113264" y="35200"/>
                    <a:pt x="113527" y="36800"/>
                  </a:cubicBezTo>
                  <a:close/>
                  <a:moveTo>
                    <a:pt x="76283" y="80000"/>
                  </a:moveTo>
                  <a:lnTo>
                    <a:pt x="76283" y="80000"/>
                  </a:lnTo>
                  <a:cubicBezTo>
                    <a:pt x="76151" y="83200"/>
                    <a:pt x="75960" y="81600"/>
                    <a:pt x="75732" y="78400"/>
                  </a:cubicBezTo>
                  <a:cubicBezTo>
                    <a:pt x="75900" y="78400"/>
                    <a:pt x="76079" y="78400"/>
                    <a:pt x="76283" y="80000"/>
                  </a:cubicBezTo>
                  <a:close/>
                  <a:moveTo>
                    <a:pt x="62907" y="96000"/>
                  </a:moveTo>
                  <a:lnTo>
                    <a:pt x="62907" y="96000"/>
                  </a:lnTo>
                  <a:cubicBezTo>
                    <a:pt x="62739" y="97600"/>
                    <a:pt x="62404" y="102400"/>
                    <a:pt x="62273" y="97600"/>
                  </a:cubicBezTo>
                  <a:cubicBezTo>
                    <a:pt x="62476" y="88000"/>
                    <a:pt x="62620" y="92800"/>
                    <a:pt x="62907" y="96000"/>
                  </a:cubicBezTo>
                  <a:close/>
                  <a:moveTo>
                    <a:pt x="54113" y="97600"/>
                  </a:moveTo>
                  <a:lnTo>
                    <a:pt x="54113" y="97600"/>
                  </a:lnTo>
                  <a:lnTo>
                    <a:pt x="54699" y="104000"/>
                  </a:lnTo>
                  <a:cubicBezTo>
                    <a:pt x="53994" y="113600"/>
                    <a:pt x="53479" y="110400"/>
                    <a:pt x="54029" y="120000"/>
                  </a:cubicBezTo>
                  <a:cubicBezTo>
                    <a:pt x="54113" y="97600"/>
                    <a:pt x="56315" y="118400"/>
                    <a:pt x="56398" y="96000"/>
                  </a:cubicBezTo>
                  <a:lnTo>
                    <a:pt x="56793" y="100800"/>
                  </a:lnTo>
                  <a:cubicBezTo>
                    <a:pt x="56673" y="100800"/>
                    <a:pt x="56662" y="102400"/>
                    <a:pt x="56554" y="102400"/>
                  </a:cubicBezTo>
                  <a:cubicBezTo>
                    <a:pt x="57308" y="112000"/>
                    <a:pt x="57116" y="86400"/>
                    <a:pt x="58085" y="89600"/>
                  </a:cubicBezTo>
                  <a:cubicBezTo>
                    <a:pt x="58420" y="91200"/>
                    <a:pt x="58660" y="94400"/>
                    <a:pt x="58432" y="97600"/>
                  </a:cubicBezTo>
                  <a:lnTo>
                    <a:pt x="59186" y="91200"/>
                  </a:lnTo>
                  <a:cubicBezTo>
                    <a:pt x="59401" y="92800"/>
                    <a:pt x="59353" y="96000"/>
                    <a:pt x="59126" y="96000"/>
                  </a:cubicBezTo>
                  <a:lnTo>
                    <a:pt x="60287" y="94400"/>
                  </a:lnTo>
                  <a:lnTo>
                    <a:pt x="60275" y="94400"/>
                  </a:lnTo>
                  <a:cubicBezTo>
                    <a:pt x="60442" y="91200"/>
                    <a:pt x="60813" y="86400"/>
                    <a:pt x="60993" y="83200"/>
                  </a:cubicBezTo>
                  <a:cubicBezTo>
                    <a:pt x="61280" y="86400"/>
                    <a:pt x="60849" y="86400"/>
                    <a:pt x="60921" y="89600"/>
                  </a:cubicBezTo>
                  <a:lnTo>
                    <a:pt x="61555" y="83200"/>
                  </a:lnTo>
                  <a:cubicBezTo>
                    <a:pt x="61818" y="89600"/>
                    <a:pt x="61292" y="94400"/>
                    <a:pt x="60849" y="94400"/>
                  </a:cubicBezTo>
                  <a:cubicBezTo>
                    <a:pt x="61447" y="116800"/>
                    <a:pt x="61375" y="88000"/>
                    <a:pt x="62667" y="102400"/>
                  </a:cubicBezTo>
                  <a:lnTo>
                    <a:pt x="62057" y="104000"/>
                  </a:lnTo>
                  <a:cubicBezTo>
                    <a:pt x="62452" y="116800"/>
                    <a:pt x="62919" y="112000"/>
                    <a:pt x="63601" y="120000"/>
                  </a:cubicBezTo>
                  <a:cubicBezTo>
                    <a:pt x="63433" y="116800"/>
                    <a:pt x="62237" y="100800"/>
                    <a:pt x="62931" y="96000"/>
                  </a:cubicBezTo>
                  <a:cubicBezTo>
                    <a:pt x="63122" y="97600"/>
                    <a:pt x="63385" y="97600"/>
                    <a:pt x="63756" y="94400"/>
                  </a:cubicBezTo>
                  <a:cubicBezTo>
                    <a:pt x="63756" y="100800"/>
                    <a:pt x="64115" y="99200"/>
                    <a:pt x="64582" y="99200"/>
                  </a:cubicBezTo>
                  <a:lnTo>
                    <a:pt x="64546" y="110400"/>
                  </a:lnTo>
                  <a:cubicBezTo>
                    <a:pt x="65036" y="107200"/>
                    <a:pt x="65000" y="102400"/>
                    <a:pt x="65288" y="97600"/>
                  </a:cubicBezTo>
                  <a:cubicBezTo>
                    <a:pt x="65838" y="97600"/>
                    <a:pt x="65958" y="105600"/>
                    <a:pt x="66077" y="113600"/>
                  </a:cubicBezTo>
                  <a:cubicBezTo>
                    <a:pt x="66963" y="115200"/>
                    <a:pt x="65479" y="100800"/>
                    <a:pt x="66520" y="99200"/>
                  </a:cubicBezTo>
                  <a:cubicBezTo>
                    <a:pt x="67250" y="102400"/>
                    <a:pt x="67764" y="99200"/>
                    <a:pt x="68638" y="92800"/>
                  </a:cubicBezTo>
                  <a:cubicBezTo>
                    <a:pt x="69152" y="96000"/>
                    <a:pt x="68554" y="99200"/>
                    <a:pt x="68733" y="102400"/>
                  </a:cubicBezTo>
                  <a:lnTo>
                    <a:pt x="69188" y="94400"/>
                  </a:lnTo>
                  <a:cubicBezTo>
                    <a:pt x="69296" y="94400"/>
                    <a:pt x="69260" y="96000"/>
                    <a:pt x="69248" y="97600"/>
                  </a:cubicBezTo>
                  <a:cubicBezTo>
                    <a:pt x="69631" y="94400"/>
                    <a:pt x="69272" y="88000"/>
                    <a:pt x="69882" y="84800"/>
                  </a:cubicBezTo>
                  <a:cubicBezTo>
                    <a:pt x="70037" y="73600"/>
                    <a:pt x="71114" y="102400"/>
                    <a:pt x="71856" y="89600"/>
                  </a:cubicBezTo>
                  <a:cubicBezTo>
                    <a:pt x="72035" y="92800"/>
                    <a:pt x="71772" y="96000"/>
                    <a:pt x="71820" y="99200"/>
                  </a:cubicBezTo>
                  <a:cubicBezTo>
                    <a:pt x="72849" y="91200"/>
                    <a:pt x="72705" y="94400"/>
                    <a:pt x="73543" y="83200"/>
                  </a:cubicBezTo>
                  <a:lnTo>
                    <a:pt x="74249" y="89600"/>
                  </a:lnTo>
                  <a:cubicBezTo>
                    <a:pt x="73734" y="81600"/>
                    <a:pt x="74404" y="72000"/>
                    <a:pt x="74991" y="65600"/>
                  </a:cubicBezTo>
                  <a:cubicBezTo>
                    <a:pt x="74799" y="60800"/>
                    <a:pt x="74644" y="57600"/>
                    <a:pt x="74536" y="56000"/>
                  </a:cubicBezTo>
                  <a:lnTo>
                    <a:pt x="75469" y="51200"/>
                  </a:lnTo>
                  <a:cubicBezTo>
                    <a:pt x="75589" y="52800"/>
                    <a:pt x="75493" y="56000"/>
                    <a:pt x="75337" y="60800"/>
                  </a:cubicBezTo>
                  <a:lnTo>
                    <a:pt x="75505" y="57600"/>
                  </a:lnTo>
                  <a:cubicBezTo>
                    <a:pt x="75840" y="62400"/>
                    <a:pt x="75672" y="68800"/>
                    <a:pt x="75433" y="73600"/>
                  </a:cubicBezTo>
                  <a:lnTo>
                    <a:pt x="75098" y="67200"/>
                  </a:lnTo>
                  <a:cubicBezTo>
                    <a:pt x="74859" y="73600"/>
                    <a:pt x="74644" y="80000"/>
                    <a:pt x="74691" y="86400"/>
                  </a:cubicBezTo>
                  <a:cubicBezTo>
                    <a:pt x="74751" y="84800"/>
                    <a:pt x="74871" y="84800"/>
                    <a:pt x="75002" y="83200"/>
                  </a:cubicBezTo>
                  <a:cubicBezTo>
                    <a:pt x="74943" y="84800"/>
                    <a:pt x="74907" y="86400"/>
                    <a:pt x="74931" y="88000"/>
                  </a:cubicBezTo>
                  <a:cubicBezTo>
                    <a:pt x="74967" y="89600"/>
                    <a:pt x="75062" y="86400"/>
                    <a:pt x="75218" y="84800"/>
                  </a:cubicBezTo>
                  <a:lnTo>
                    <a:pt x="75421" y="96000"/>
                  </a:lnTo>
                  <a:lnTo>
                    <a:pt x="75481" y="91200"/>
                  </a:lnTo>
                  <a:lnTo>
                    <a:pt x="76701" y="99200"/>
                  </a:lnTo>
                  <a:cubicBezTo>
                    <a:pt x="77587" y="88000"/>
                    <a:pt x="78340" y="70400"/>
                    <a:pt x="79740" y="65600"/>
                  </a:cubicBezTo>
                  <a:cubicBezTo>
                    <a:pt x="79393" y="75200"/>
                    <a:pt x="79668" y="80000"/>
                    <a:pt x="79645" y="89600"/>
                  </a:cubicBezTo>
                  <a:cubicBezTo>
                    <a:pt x="79262" y="80000"/>
                    <a:pt x="78568" y="94400"/>
                    <a:pt x="77850" y="92800"/>
                  </a:cubicBezTo>
                  <a:cubicBezTo>
                    <a:pt x="78221" y="92800"/>
                    <a:pt x="78137" y="97600"/>
                    <a:pt x="78041" y="99200"/>
                  </a:cubicBezTo>
                  <a:lnTo>
                    <a:pt x="79333" y="91200"/>
                  </a:lnTo>
                  <a:cubicBezTo>
                    <a:pt x="79298" y="99200"/>
                    <a:pt x="79609" y="96000"/>
                    <a:pt x="79944" y="100800"/>
                  </a:cubicBezTo>
                  <a:cubicBezTo>
                    <a:pt x="79680" y="83200"/>
                    <a:pt x="80901" y="89600"/>
                    <a:pt x="81427" y="84800"/>
                  </a:cubicBezTo>
                  <a:cubicBezTo>
                    <a:pt x="81451" y="89600"/>
                    <a:pt x="81332" y="96000"/>
                    <a:pt x="80685" y="94400"/>
                  </a:cubicBezTo>
                  <a:cubicBezTo>
                    <a:pt x="81391" y="107200"/>
                    <a:pt x="81607" y="75200"/>
                    <a:pt x="82301" y="86400"/>
                  </a:cubicBezTo>
                  <a:cubicBezTo>
                    <a:pt x="82133" y="86400"/>
                    <a:pt x="82049" y="84800"/>
                    <a:pt x="81990" y="88000"/>
                  </a:cubicBezTo>
                  <a:cubicBezTo>
                    <a:pt x="82360" y="83200"/>
                    <a:pt x="83246" y="88000"/>
                    <a:pt x="83042" y="92800"/>
                  </a:cubicBezTo>
                  <a:lnTo>
                    <a:pt x="82887" y="92800"/>
                  </a:lnTo>
                  <a:cubicBezTo>
                    <a:pt x="83916" y="94400"/>
                    <a:pt x="86033" y="92800"/>
                    <a:pt x="86189" y="80000"/>
                  </a:cubicBezTo>
                  <a:cubicBezTo>
                    <a:pt x="86201" y="81600"/>
                    <a:pt x="86057" y="96000"/>
                    <a:pt x="85998" y="99200"/>
                  </a:cubicBezTo>
                  <a:lnTo>
                    <a:pt x="87840" y="52800"/>
                  </a:lnTo>
                  <a:cubicBezTo>
                    <a:pt x="87684" y="65600"/>
                    <a:pt x="88307" y="92800"/>
                    <a:pt x="87445" y="99200"/>
                  </a:cubicBezTo>
                  <a:cubicBezTo>
                    <a:pt x="87696" y="100800"/>
                    <a:pt x="87996" y="104000"/>
                    <a:pt x="88522" y="99200"/>
                  </a:cubicBezTo>
                  <a:cubicBezTo>
                    <a:pt x="88354" y="97600"/>
                    <a:pt x="88103" y="81600"/>
                    <a:pt x="88331" y="81600"/>
                  </a:cubicBezTo>
                  <a:cubicBezTo>
                    <a:pt x="88965" y="94400"/>
                    <a:pt x="88773" y="88000"/>
                    <a:pt x="89551" y="99200"/>
                  </a:cubicBezTo>
                  <a:cubicBezTo>
                    <a:pt x="89288" y="97600"/>
                    <a:pt x="89575" y="78400"/>
                    <a:pt x="89970" y="80000"/>
                  </a:cubicBezTo>
                  <a:cubicBezTo>
                    <a:pt x="89910" y="81600"/>
                    <a:pt x="90005" y="97600"/>
                    <a:pt x="89862" y="99200"/>
                  </a:cubicBezTo>
                  <a:lnTo>
                    <a:pt x="90855" y="81600"/>
                  </a:lnTo>
                  <a:cubicBezTo>
                    <a:pt x="90604" y="84800"/>
                    <a:pt x="90807" y="97600"/>
                    <a:pt x="91034" y="102400"/>
                  </a:cubicBezTo>
                  <a:cubicBezTo>
                    <a:pt x="90927" y="99200"/>
                    <a:pt x="91884" y="102400"/>
                    <a:pt x="92147" y="100800"/>
                  </a:cubicBezTo>
                  <a:lnTo>
                    <a:pt x="91728" y="97600"/>
                  </a:lnTo>
                  <a:cubicBezTo>
                    <a:pt x="92853" y="100800"/>
                    <a:pt x="92841" y="72000"/>
                    <a:pt x="93954" y="73600"/>
                  </a:cubicBezTo>
                  <a:cubicBezTo>
                    <a:pt x="93822" y="76800"/>
                    <a:pt x="93619" y="96000"/>
                    <a:pt x="94181" y="99200"/>
                  </a:cubicBezTo>
                  <a:cubicBezTo>
                    <a:pt x="94444" y="89600"/>
                    <a:pt x="95330" y="54400"/>
                    <a:pt x="96311" y="46400"/>
                  </a:cubicBezTo>
                  <a:lnTo>
                    <a:pt x="96502" y="52800"/>
                  </a:lnTo>
                  <a:lnTo>
                    <a:pt x="97256" y="46400"/>
                  </a:lnTo>
                  <a:cubicBezTo>
                    <a:pt x="96789" y="60800"/>
                    <a:pt x="95473" y="89600"/>
                    <a:pt x="94743" y="100800"/>
                  </a:cubicBezTo>
                  <a:cubicBezTo>
                    <a:pt x="95162" y="105600"/>
                    <a:pt x="94863" y="107200"/>
                    <a:pt x="95497" y="107200"/>
                  </a:cubicBezTo>
                  <a:cubicBezTo>
                    <a:pt x="95712" y="112000"/>
                    <a:pt x="95150" y="115200"/>
                    <a:pt x="94971" y="115200"/>
                  </a:cubicBezTo>
                  <a:lnTo>
                    <a:pt x="96430" y="118400"/>
                  </a:lnTo>
                  <a:cubicBezTo>
                    <a:pt x="96358" y="107200"/>
                    <a:pt x="97543" y="107200"/>
                    <a:pt x="97495" y="99200"/>
                  </a:cubicBezTo>
                  <a:lnTo>
                    <a:pt x="95904" y="108800"/>
                  </a:lnTo>
                  <a:cubicBezTo>
                    <a:pt x="95844" y="99200"/>
                    <a:pt x="96825" y="78400"/>
                    <a:pt x="97854" y="81600"/>
                  </a:cubicBezTo>
                  <a:cubicBezTo>
                    <a:pt x="98117" y="84800"/>
                    <a:pt x="97663" y="100800"/>
                    <a:pt x="97686" y="104000"/>
                  </a:cubicBezTo>
                  <a:cubicBezTo>
                    <a:pt x="97818" y="100800"/>
                    <a:pt x="98667" y="97600"/>
                    <a:pt x="98763" y="99200"/>
                  </a:cubicBezTo>
                  <a:lnTo>
                    <a:pt x="98321" y="105600"/>
                  </a:lnTo>
                  <a:cubicBezTo>
                    <a:pt x="98895" y="110400"/>
                    <a:pt x="99266" y="91200"/>
                    <a:pt x="99960" y="102400"/>
                  </a:cubicBezTo>
                  <a:cubicBezTo>
                    <a:pt x="100199" y="102400"/>
                    <a:pt x="100666" y="116800"/>
                    <a:pt x="100713" y="110400"/>
                  </a:cubicBezTo>
                  <a:cubicBezTo>
                    <a:pt x="100319" y="97600"/>
                    <a:pt x="100247" y="59200"/>
                    <a:pt x="100510" y="49600"/>
                  </a:cubicBezTo>
                  <a:cubicBezTo>
                    <a:pt x="100594" y="49600"/>
                    <a:pt x="101754" y="60800"/>
                    <a:pt x="102029" y="67200"/>
                  </a:cubicBezTo>
                  <a:cubicBezTo>
                    <a:pt x="102424" y="76800"/>
                    <a:pt x="101443" y="91200"/>
                    <a:pt x="101778" y="99200"/>
                  </a:cubicBezTo>
                  <a:cubicBezTo>
                    <a:pt x="101790" y="96000"/>
                    <a:pt x="102005" y="92800"/>
                    <a:pt x="102101" y="91200"/>
                  </a:cubicBezTo>
                  <a:cubicBezTo>
                    <a:pt x="102352" y="94400"/>
                    <a:pt x="101994" y="100800"/>
                    <a:pt x="102544" y="99200"/>
                  </a:cubicBezTo>
                  <a:cubicBezTo>
                    <a:pt x="102628" y="88000"/>
                    <a:pt x="103657" y="100800"/>
                    <a:pt x="102795" y="89600"/>
                  </a:cubicBezTo>
                  <a:cubicBezTo>
                    <a:pt x="103333" y="88000"/>
                    <a:pt x="103369" y="92800"/>
                    <a:pt x="103992" y="92800"/>
                  </a:cubicBezTo>
                  <a:cubicBezTo>
                    <a:pt x="103788" y="84800"/>
                    <a:pt x="104554" y="68800"/>
                    <a:pt x="105092" y="65600"/>
                  </a:cubicBezTo>
                  <a:cubicBezTo>
                    <a:pt x="105056" y="67200"/>
                    <a:pt x="105176" y="72000"/>
                    <a:pt x="105236" y="73600"/>
                  </a:cubicBezTo>
                  <a:cubicBezTo>
                    <a:pt x="106336" y="75200"/>
                    <a:pt x="106923" y="80000"/>
                    <a:pt x="107940" y="80000"/>
                  </a:cubicBezTo>
                  <a:cubicBezTo>
                    <a:pt x="108035" y="83200"/>
                    <a:pt x="108526" y="86400"/>
                    <a:pt x="108323" y="91200"/>
                  </a:cubicBezTo>
                  <a:cubicBezTo>
                    <a:pt x="108466" y="89600"/>
                    <a:pt x="108598" y="84800"/>
                    <a:pt x="108909" y="84800"/>
                  </a:cubicBezTo>
                  <a:cubicBezTo>
                    <a:pt x="109519" y="94400"/>
                    <a:pt x="108215" y="86400"/>
                    <a:pt x="108681" y="97600"/>
                  </a:cubicBezTo>
                  <a:cubicBezTo>
                    <a:pt x="108717" y="91200"/>
                    <a:pt x="109495" y="89600"/>
                    <a:pt x="109938" y="84800"/>
                  </a:cubicBezTo>
                  <a:cubicBezTo>
                    <a:pt x="109806" y="75200"/>
                    <a:pt x="108909" y="83200"/>
                    <a:pt x="108454" y="86400"/>
                  </a:cubicBezTo>
                  <a:cubicBezTo>
                    <a:pt x="108454" y="73600"/>
                    <a:pt x="109232" y="59200"/>
                    <a:pt x="110297" y="52800"/>
                  </a:cubicBezTo>
                  <a:cubicBezTo>
                    <a:pt x="111146" y="49600"/>
                    <a:pt x="110667" y="62400"/>
                    <a:pt x="110811" y="60800"/>
                  </a:cubicBezTo>
                  <a:cubicBezTo>
                    <a:pt x="112402" y="62400"/>
                    <a:pt x="112175" y="36800"/>
                    <a:pt x="113491" y="46400"/>
                  </a:cubicBezTo>
                  <a:cubicBezTo>
                    <a:pt x="114017" y="56000"/>
                    <a:pt x="113515" y="64000"/>
                    <a:pt x="113635" y="70400"/>
                  </a:cubicBezTo>
                  <a:cubicBezTo>
                    <a:pt x="112941" y="73600"/>
                    <a:pt x="112570" y="64000"/>
                    <a:pt x="112103" y="64000"/>
                  </a:cubicBezTo>
                  <a:lnTo>
                    <a:pt x="112677" y="68800"/>
                  </a:lnTo>
                  <a:cubicBezTo>
                    <a:pt x="112462" y="72000"/>
                    <a:pt x="111996" y="73600"/>
                    <a:pt x="111744" y="72000"/>
                  </a:cubicBezTo>
                  <a:cubicBezTo>
                    <a:pt x="112187" y="80000"/>
                    <a:pt x="114436" y="73600"/>
                    <a:pt x="115668" y="81600"/>
                  </a:cubicBezTo>
                  <a:cubicBezTo>
                    <a:pt x="115884" y="78400"/>
                    <a:pt x="116267" y="75200"/>
                    <a:pt x="116087" y="72000"/>
                  </a:cubicBezTo>
                  <a:lnTo>
                    <a:pt x="115692" y="72000"/>
                  </a:lnTo>
                  <a:cubicBezTo>
                    <a:pt x="115333" y="65600"/>
                    <a:pt x="116434" y="62400"/>
                    <a:pt x="115932" y="59200"/>
                  </a:cubicBezTo>
                  <a:cubicBezTo>
                    <a:pt x="116458" y="54400"/>
                    <a:pt x="117044" y="46400"/>
                    <a:pt x="117774" y="51200"/>
                  </a:cubicBezTo>
                  <a:lnTo>
                    <a:pt x="117918" y="60800"/>
                  </a:lnTo>
                  <a:cubicBezTo>
                    <a:pt x="117894" y="57600"/>
                    <a:pt x="117439" y="56000"/>
                    <a:pt x="117224" y="57600"/>
                  </a:cubicBezTo>
                  <a:cubicBezTo>
                    <a:pt x="117535" y="54400"/>
                    <a:pt x="118348" y="72000"/>
                    <a:pt x="118683" y="59200"/>
                  </a:cubicBezTo>
                  <a:lnTo>
                    <a:pt x="118169" y="51200"/>
                  </a:lnTo>
                  <a:cubicBezTo>
                    <a:pt x="118695" y="46400"/>
                    <a:pt x="119341" y="36800"/>
                    <a:pt x="120000" y="40000"/>
                  </a:cubicBezTo>
                  <a:cubicBezTo>
                    <a:pt x="119700" y="30400"/>
                    <a:pt x="119844" y="41600"/>
                    <a:pt x="119389" y="28800"/>
                  </a:cubicBezTo>
                  <a:cubicBezTo>
                    <a:pt x="119784" y="43200"/>
                    <a:pt x="117714" y="28800"/>
                    <a:pt x="118360" y="43200"/>
                  </a:cubicBezTo>
                  <a:cubicBezTo>
                    <a:pt x="117894" y="30400"/>
                    <a:pt x="117547" y="38400"/>
                    <a:pt x="116925" y="25600"/>
                  </a:cubicBezTo>
                  <a:cubicBezTo>
                    <a:pt x="116937" y="28800"/>
                    <a:pt x="117140" y="32000"/>
                    <a:pt x="116602" y="30400"/>
                  </a:cubicBezTo>
                  <a:cubicBezTo>
                    <a:pt x="116566" y="32000"/>
                    <a:pt x="116518" y="33600"/>
                    <a:pt x="116470" y="33600"/>
                  </a:cubicBezTo>
                  <a:lnTo>
                    <a:pt x="116434" y="33600"/>
                  </a:lnTo>
                  <a:lnTo>
                    <a:pt x="116470" y="33600"/>
                  </a:lnTo>
                  <a:cubicBezTo>
                    <a:pt x="116446" y="33600"/>
                    <a:pt x="116446" y="35200"/>
                    <a:pt x="116482" y="33600"/>
                  </a:cubicBezTo>
                  <a:cubicBezTo>
                    <a:pt x="116614" y="35200"/>
                    <a:pt x="116721" y="36800"/>
                    <a:pt x="116757" y="38400"/>
                  </a:cubicBezTo>
                  <a:cubicBezTo>
                    <a:pt x="116482" y="46400"/>
                    <a:pt x="115621" y="46400"/>
                    <a:pt x="115322" y="49600"/>
                  </a:cubicBezTo>
                  <a:cubicBezTo>
                    <a:pt x="114999" y="48000"/>
                    <a:pt x="115465" y="46400"/>
                    <a:pt x="115286" y="43200"/>
                  </a:cubicBezTo>
                  <a:lnTo>
                    <a:pt x="114843" y="48000"/>
                  </a:lnTo>
                  <a:cubicBezTo>
                    <a:pt x="114807" y="41600"/>
                    <a:pt x="113982" y="36800"/>
                    <a:pt x="114747" y="32000"/>
                  </a:cubicBezTo>
                  <a:lnTo>
                    <a:pt x="114065" y="32000"/>
                  </a:lnTo>
                  <a:cubicBezTo>
                    <a:pt x="113659" y="27200"/>
                    <a:pt x="113096" y="25600"/>
                    <a:pt x="112761" y="28800"/>
                  </a:cubicBezTo>
                  <a:cubicBezTo>
                    <a:pt x="112438" y="27200"/>
                    <a:pt x="111936" y="36800"/>
                    <a:pt x="112223" y="30400"/>
                  </a:cubicBezTo>
                  <a:lnTo>
                    <a:pt x="111146" y="35200"/>
                  </a:lnTo>
                  <a:lnTo>
                    <a:pt x="111134" y="33600"/>
                  </a:lnTo>
                  <a:cubicBezTo>
                    <a:pt x="110069" y="32000"/>
                    <a:pt x="108945" y="44800"/>
                    <a:pt x="107724" y="32000"/>
                  </a:cubicBezTo>
                  <a:cubicBezTo>
                    <a:pt x="107365" y="33600"/>
                    <a:pt x="107006" y="35200"/>
                    <a:pt x="106396" y="33600"/>
                  </a:cubicBezTo>
                  <a:lnTo>
                    <a:pt x="106289" y="27200"/>
                  </a:lnTo>
                  <a:cubicBezTo>
                    <a:pt x="105822" y="28800"/>
                    <a:pt x="104901" y="20800"/>
                    <a:pt x="104709" y="27200"/>
                  </a:cubicBezTo>
                  <a:cubicBezTo>
                    <a:pt x="104207" y="11200"/>
                    <a:pt x="102472" y="22400"/>
                    <a:pt x="101670" y="19200"/>
                  </a:cubicBezTo>
                  <a:lnTo>
                    <a:pt x="101635" y="27200"/>
                  </a:lnTo>
                  <a:cubicBezTo>
                    <a:pt x="101084" y="27200"/>
                    <a:pt x="100546" y="28800"/>
                    <a:pt x="99852" y="32000"/>
                  </a:cubicBezTo>
                  <a:lnTo>
                    <a:pt x="99900" y="40000"/>
                  </a:lnTo>
                  <a:cubicBezTo>
                    <a:pt x="99302" y="44800"/>
                    <a:pt x="98368" y="33600"/>
                    <a:pt x="97423" y="35200"/>
                  </a:cubicBezTo>
                  <a:cubicBezTo>
                    <a:pt x="97495" y="32000"/>
                    <a:pt x="97734" y="32000"/>
                    <a:pt x="97902" y="33600"/>
                  </a:cubicBezTo>
                  <a:cubicBezTo>
                    <a:pt x="96777" y="17600"/>
                    <a:pt x="95521" y="44800"/>
                    <a:pt x="94504" y="33600"/>
                  </a:cubicBezTo>
                  <a:cubicBezTo>
                    <a:pt x="94253" y="35200"/>
                    <a:pt x="94061" y="35200"/>
                    <a:pt x="93894" y="33600"/>
                  </a:cubicBezTo>
                  <a:cubicBezTo>
                    <a:pt x="93918" y="33600"/>
                    <a:pt x="93930" y="33600"/>
                    <a:pt x="93954" y="32000"/>
                  </a:cubicBezTo>
                  <a:lnTo>
                    <a:pt x="93846" y="32000"/>
                  </a:lnTo>
                  <a:lnTo>
                    <a:pt x="93499" y="28800"/>
                  </a:lnTo>
                  <a:cubicBezTo>
                    <a:pt x="93595" y="30400"/>
                    <a:pt x="93702" y="32000"/>
                    <a:pt x="93786" y="32000"/>
                  </a:cubicBezTo>
                  <a:cubicBezTo>
                    <a:pt x="93595" y="32000"/>
                    <a:pt x="93296" y="33600"/>
                    <a:pt x="93008" y="35200"/>
                  </a:cubicBezTo>
                  <a:lnTo>
                    <a:pt x="92877" y="27200"/>
                  </a:lnTo>
                  <a:lnTo>
                    <a:pt x="92817" y="27200"/>
                  </a:lnTo>
                  <a:cubicBezTo>
                    <a:pt x="92530" y="24000"/>
                    <a:pt x="92590" y="30400"/>
                    <a:pt x="92733" y="36800"/>
                  </a:cubicBezTo>
                  <a:cubicBezTo>
                    <a:pt x="92590" y="38400"/>
                    <a:pt x="92458" y="40000"/>
                    <a:pt x="92350" y="41600"/>
                  </a:cubicBezTo>
                  <a:cubicBezTo>
                    <a:pt x="92123" y="28800"/>
                    <a:pt x="91585" y="46400"/>
                    <a:pt x="91274" y="32000"/>
                  </a:cubicBezTo>
                  <a:cubicBezTo>
                    <a:pt x="91070" y="38400"/>
                    <a:pt x="89802" y="36800"/>
                    <a:pt x="89647" y="51200"/>
                  </a:cubicBezTo>
                  <a:cubicBezTo>
                    <a:pt x="89635" y="48000"/>
                    <a:pt x="89551" y="48000"/>
                    <a:pt x="89706" y="48000"/>
                  </a:cubicBezTo>
                  <a:cubicBezTo>
                    <a:pt x="89383" y="46400"/>
                    <a:pt x="89060" y="44800"/>
                    <a:pt x="88773" y="48000"/>
                  </a:cubicBezTo>
                  <a:lnTo>
                    <a:pt x="88630" y="38400"/>
                  </a:lnTo>
                  <a:lnTo>
                    <a:pt x="87924" y="51200"/>
                  </a:lnTo>
                  <a:cubicBezTo>
                    <a:pt x="87493" y="44800"/>
                    <a:pt x="87314" y="41600"/>
                    <a:pt x="87744" y="33600"/>
                  </a:cubicBezTo>
                  <a:cubicBezTo>
                    <a:pt x="86703" y="44800"/>
                    <a:pt x="86895" y="38400"/>
                    <a:pt x="86021" y="49600"/>
                  </a:cubicBezTo>
                  <a:lnTo>
                    <a:pt x="86069" y="43200"/>
                  </a:lnTo>
                  <a:cubicBezTo>
                    <a:pt x="85746" y="43200"/>
                    <a:pt x="85244" y="51200"/>
                    <a:pt x="85052" y="46400"/>
                  </a:cubicBezTo>
                  <a:cubicBezTo>
                    <a:pt x="84358" y="33600"/>
                    <a:pt x="81583" y="43200"/>
                    <a:pt x="79776" y="32000"/>
                  </a:cubicBezTo>
                  <a:cubicBezTo>
                    <a:pt x="80123" y="51200"/>
                    <a:pt x="78939" y="22400"/>
                    <a:pt x="78867" y="38400"/>
                  </a:cubicBezTo>
                  <a:cubicBezTo>
                    <a:pt x="78759" y="33600"/>
                    <a:pt x="78508" y="30400"/>
                    <a:pt x="78795" y="27200"/>
                  </a:cubicBezTo>
                  <a:cubicBezTo>
                    <a:pt x="77874" y="30400"/>
                    <a:pt x="77419" y="19200"/>
                    <a:pt x="76785" y="32000"/>
                  </a:cubicBezTo>
                  <a:cubicBezTo>
                    <a:pt x="76677" y="27200"/>
                    <a:pt x="76977" y="25600"/>
                    <a:pt x="76881" y="22400"/>
                  </a:cubicBezTo>
                  <a:cubicBezTo>
                    <a:pt x="76809" y="22400"/>
                    <a:pt x="76594" y="25600"/>
                    <a:pt x="76498" y="24000"/>
                  </a:cubicBezTo>
                  <a:cubicBezTo>
                    <a:pt x="76402" y="20800"/>
                    <a:pt x="76630" y="19200"/>
                    <a:pt x="76773" y="17600"/>
                  </a:cubicBezTo>
                  <a:cubicBezTo>
                    <a:pt x="75840" y="17600"/>
                    <a:pt x="75744" y="32000"/>
                    <a:pt x="75672" y="44800"/>
                  </a:cubicBezTo>
                  <a:cubicBezTo>
                    <a:pt x="75194" y="38400"/>
                    <a:pt x="74955" y="40000"/>
                    <a:pt x="74608" y="48000"/>
                  </a:cubicBezTo>
                  <a:cubicBezTo>
                    <a:pt x="74452" y="43200"/>
                    <a:pt x="74165" y="38400"/>
                    <a:pt x="74751" y="38400"/>
                  </a:cubicBezTo>
                  <a:cubicBezTo>
                    <a:pt x="74428" y="36800"/>
                    <a:pt x="72741" y="30400"/>
                    <a:pt x="72717" y="41600"/>
                  </a:cubicBezTo>
                  <a:cubicBezTo>
                    <a:pt x="72610" y="38400"/>
                    <a:pt x="72251" y="40000"/>
                    <a:pt x="72167" y="41600"/>
                  </a:cubicBezTo>
                  <a:cubicBezTo>
                    <a:pt x="71425" y="40000"/>
                    <a:pt x="71365" y="40000"/>
                    <a:pt x="70636" y="40000"/>
                  </a:cubicBezTo>
                  <a:lnTo>
                    <a:pt x="70839" y="41600"/>
                  </a:lnTo>
                  <a:cubicBezTo>
                    <a:pt x="70552" y="54400"/>
                    <a:pt x="70241" y="44800"/>
                    <a:pt x="69655" y="46400"/>
                  </a:cubicBezTo>
                  <a:lnTo>
                    <a:pt x="69666" y="44800"/>
                  </a:lnTo>
                  <a:cubicBezTo>
                    <a:pt x="68327" y="35200"/>
                    <a:pt x="69092" y="49600"/>
                    <a:pt x="67776" y="38400"/>
                  </a:cubicBezTo>
                  <a:lnTo>
                    <a:pt x="67848" y="46400"/>
                  </a:lnTo>
                  <a:cubicBezTo>
                    <a:pt x="67716" y="62400"/>
                    <a:pt x="66675" y="35200"/>
                    <a:pt x="65910" y="41600"/>
                  </a:cubicBezTo>
                  <a:lnTo>
                    <a:pt x="66185" y="46400"/>
                  </a:lnTo>
                  <a:cubicBezTo>
                    <a:pt x="65766" y="52800"/>
                    <a:pt x="65012" y="24000"/>
                    <a:pt x="64594" y="20800"/>
                  </a:cubicBezTo>
                  <a:cubicBezTo>
                    <a:pt x="64498" y="19200"/>
                    <a:pt x="64737" y="19200"/>
                    <a:pt x="64869" y="17600"/>
                  </a:cubicBezTo>
                  <a:cubicBezTo>
                    <a:pt x="63768" y="9600"/>
                    <a:pt x="64725" y="27200"/>
                    <a:pt x="63900" y="30400"/>
                  </a:cubicBezTo>
                  <a:cubicBezTo>
                    <a:pt x="63744" y="24000"/>
                    <a:pt x="64091" y="16000"/>
                    <a:pt x="63541" y="14400"/>
                  </a:cubicBezTo>
                  <a:cubicBezTo>
                    <a:pt x="63266" y="11200"/>
                    <a:pt x="61938" y="32000"/>
                    <a:pt x="61184" y="20800"/>
                  </a:cubicBezTo>
                  <a:cubicBezTo>
                    <a:pt x="61351" y="25600"/>
                    <a:pt x="61519" y="30400"/>
                    <a:pt x="61136" y="33600"/>
                  </a:cubicBezTo>
                  <a:cubicBezTo>
                    <a:pt x="60550" y="33600"/>
                    <a:pt x="59557" y="16000"/>
                    <a:pt x="59030" y="30400"/>
                  </a:cubicBezTo>
                  <a:cubicBezTo>
                    <a:pt x="58959" y="28800"/>
                    <a:pt x="58923" y="27200"/>
                    <a:pt x="58923" y="25600"/>
                  </a:cubicBezTo>
                  <a:cubicBezTo>
                    <a:pt x="58480" y="30400"/>
                    <a:pt x="57475" y="32000"/>
                    <a:pt x="57200" y="38400"/>
                  </a:cubicBezTo>
                  <a:cubicBezTo>
                    <a:pt x="56793" y="12800"/>
                    <a:pt x="54424" y="51200"/>
                    <a:pt x="54436" y="25600"/>
                  </a:cubicBezTo>
                  <a:lnTo>
                    <a:pt x="53060" y="27200"/>
                  </a:lnTo>
                  <a:lnTo>
                    <a:pt x="53096" y="24000"/>
                  </a:lnTo>
                  <a:cubicBezTo>
                    <a:pt x="52223" y="22400"/>
                    <a:pt x="51912" y="28800"/>
                    <a:pt x="51601" y="35200"/>
                  </a:cubicBezTo>
                  <a:cubicBezTo>
                    <a:pt x="51397" y="32000"/>
                    <a:pt x="51553" y="30400"/>
                    <a:pt x="51565" y="28800"/>
                  </a:cubicBezTo>
                  <a:cubicBezTo>
                    <a:pt x="50285" y="24000"/>
                    <a:pt x="50153" y="24000"/>
                    <a:pt x="49076" y="36800"/>
                  </a:cubicBezTo>
                  <a:lnTo>
                    <a:pt x="48969" y="28800"/>
                  </a:lnTo>
                  <a:cubicBezTo>
                    <a:pt x="48669" y="33600"/>
                    <a:pt x="47114" y="16000"/>
                    <a:pt x="45858" y="24000"/>
                  </a:cubicBezTo>
                  <a:cubicBezTo>
                    <a:pt x="45870" y="24000"/>
                    <a:pt x="45894" y="22400"/>
                    <a:pt x="45990" y="20800"/>
                  </a:cubicBezTo>
                  <a:cubicBezTo>
                    <a:pt x="44578" y="30400"/>
                    <a:pt x="42604" y="0"/>
                    <a:pt x="42089" y="27200"/>
                  </a:cubicBezTo>
                  <a:lnTo>
                    <a:pt x="41144" y="33600"/>
                  </a:lnTo>
                  <a:cubicBezTo>
                    <a:pt x="42352" y="36800"/>
                    <a:pt x="40965" y="46400"/>
                    <a:pt x="41467" y="51200"/>
                  </a:cubicBezTo>
                  <a:cubicBezTo>
                    <a:pt x="40989" y="52800"/>
                    <a:pt x="40235" y="43200"/>
                    <a:pt x="40821" y="41600"/>
                  </a:cubicBezTo>
                  <a:lnTo>
                    <a:pt x="40917" y="43200"/>
                  </a:lnTo>
                  <a:cubicBezTo>
                    <a:pt x="41132" y="27200"/>
                    <a:pt x="39409" y="36800"/>
                    <a:pt x="39445" y="25600"/>
                  </a:cubicBezTo>
                  <a:cubicBezTo>
                    <a:pt x="37064" y="27200"/>
                    <a:pt x="34743" y="17600"/>
                    <a:pt x="32518" y="16000"/>
                  </a:cubicBezTo>
                  <a:lnTo>
                    <a:pt x="32781" y="28800"/>
                  </a:lnTo>
                  <a:lnTo>
                    <a:pt x="32003" y="27200"/>
                  </a:lnTo>
                  <a:cubicBezTo>
                    <a:pt x="31800" y="24000"/>
                    <a:pt x="31728" y="17600"/>
                    <a:pt x="32279" y="19200"/>
                  </a:cubicBezTo>
                  <a:cubicBezTo>
                    <a:pt x="31992" y="12800"/>
                    <a:pt x="31345" y="24000"/>
                    <a:pt x="31333" y="27200"/>
                  </a:cubicBezTo>
                  <a:cubicBezTo>
                    <a:pt x="30245" y="22400"/>
                    <a:pt x="31764" y="14400"/>
                    <a:pt x="31429" y="14400"/>
                  </a:cubicBezTo>
                  <a:lnTo>
                    <a:pt x="30975" y="14400"/>
                  </a:lnTo>
                  <a:lnTo>
                    <a:pt x="31070" y="14400"/>
                  </a:lnTo>
                  <a:cubicBezTo>
                    <a:pt x="30711" y="19200"/>
                    <a:pt x="30675" y="24000"/>
                    <a:pt x="30005" y="24000"/>
                  </a:cubicBezTo>
                  <a:cubicBezTo>
                    <a:pt x="29587" y="20800"/>
                    <a:pt x="29790" y="16000"/>
                    <a:pt x="29623" y="16000"/>
                  </a:cubicBezTo>
                  <a:cubicBezTo>
                    <a:pt x="29635" y="16000"/>
                    <a:pt x="29575" y="14400"/>
                    <a:pt x="29371" y="16000"/>
                  </a:cubicBezTo>
                  <a:lnTo>
                    <a:pt x="28390" y="14400"/>
                  </a:lnTo>
                  <a:lnTo>
                    <a:pt x="28785" y="24000"/>
                  </a:lnTo>
                  <a:cubicBezTo>
                    <a:pt x="28354" y="28800"/>
                    <a:pt x="27864" y="24000"/>
                    <a:pt x="28319" y="33600"/>
                  </a:cubicBezTo>
                  <a:cubicBezTo>
                    <a:pt x="27649" y="17600"/>
                    <a:pt x="24669" y="27200"/>
                    <a:pt x="24263" y="22400"/>
                  </a:cubicBezTo>
                  <a:cubicBezTo>
                    <a:pt x="23653" y="28800"/>
                    <a:pt x="23054" y="28800"/>
                    <a:pt x="22301" y="27200"/>
                  </a:cubicBezTo>
                  <a:cubicBezTo>
                    <a:pt x="22492" y="30400"/>
                    <a:pt x="22600" y="40000"/>
                    <a:pt x="21966" y="38400"/>
                  </a:cubicBezTo>
                  <a:cubicBezTo>
                    <a:pt x="22193" y="17600"/>
                    <a:pt x="20781" y="28800"/>
                    <a:pt x="20267" y="14400"/>
                  </a:cubicBezTo>
                  <a:cubicBezTo>
                    <a:pt x="20733" y="24000"/>
                    <a:pt x="18448" y="16000"/>
                    <a:pt x="19178" y="30400"/>
                  </a:cubicBezTo>
                  <a:cubicBezTo>
                    <a:pt x="18640" y="28800"/>
                    <a:pt x="19142" y="22400"/>
                    <a:pt x="18735" y="17600"/>
                  </a:cubicBezTo>
                  <a:cubicBezTo>
                    <a:pt x="17467" y="25600"/>
                    <a:pt x="15924" y="12800"/>
                    <a:pt x="14356" y="14400"/>
                  </a:cubicBezTo>
                  <a:cubicBezTo>
                    <a:pt x="14333" y="17600"/>
                    <a:pt x="14596" y="20800"/>
                    <a:pt x="14261" y="25600"/>
                  </a:cubicBezTo>
                  <a:lnTo>
                    <a:pt x="13423" y="12800"/>
                  </a:lnTo>
                  <a:cubicBezTo>
                    <a:pt x="13112" y="14400"/>
                    <a:pt x="13136" y="27200"/>
                    <a:pt x="12574" y="17600"/>
                  </a:cubicBezTo>
                  <a:cubicBezTo>
                    <a:pt x="12658" y="20800"/>
                    <a:pt x="12777" y="24000"/>
                    <a:pt x="12562" y="24000"/>
                  </a:cubicBezTo>
                  <a:cubicBezTo>
                    <a:pt x="9475" y="11200"/>
                    <a:pt x="6269" y="35200"/>
                    <a:pt x="3134" y="11200"/>
                  </a:cubicBezTo>
                  <a:cubicBezTo>
                    <a:pt x="3553" y="14400"/>
                    <a:pt x="3278" y="16000"/>
                    <a:pt x="2955" y="16000"/>
                  </a:cubicBezTo>
                  <a:cubicBezTo>
                    <a:pt x="3158" y="17600"/>
                    <a:pt x="2943" y="22400"/>
                    <a:pt x="2991" y="27200"/>
                  </a:cubicBezTo>
                  <a:lnTo>
                    <a:pt x="1674" y="16000"/>
                  </a:lnTo>
                  <a:cubicBezTo>
                    <a:pt x="1435" y="27200"/>
                    <a:pt x="275" y="16000"/>
                    <a:pt x="131" y="27200"/>
                  </a:cubicBezTo>
                  <a:lnTo>
                    <a:pt x="550" y="24000"/>
                  </a:lnTo>
                  <a:cubicBezTo>
                    <a:pt x="0" y="36800"/>
                    <a:pt x="1328" y="51200"/>
                    <a:pt x="1244" y="67200"/>
                  </a:cubicBezTo>
                  <a:cubicBezTo>
                    <a:pt x="1866" y="52800"/>
                    <a:pt x="2871" y="88000"/>
                    <a:pt x="3888" y="68800"/>
                  </a:cubicBezTo>
                  <a:cubicBezTo>
                    <a:pt x="4115" y="72000"/>
                    <a:pt x="3696" y="73600"/>
                    <a:pt x="3816" y="76800"/>
                  </a:cubicBezTo>
                  <a:cubicBezTo>
                    <a:pt x="4067" y="70400"/>
                    <a:pt x="4378" y="68800"/>
                    <a:pt x="4953" y="72000"/>
                  </a:cubicBezTo>
                  <a:lnTo>
                    <a:pt x="4893" y="73600"/>
                  </a:lnTo>
                  <a:cubicBezTo>
                    <a:pt x="6508" y="72000"/>
                    <a:pt x="7202" y="78400"/>
                    <a:pt x="9020" y="83200"/>
                  </a:cubicBezTo>
                  <a:lnTo>
                    <a:pt x="8877" y="75200"/>
                  </a:lnTo>
                  <a:cubicBezTo>
                    <a:pt x="9272" y="76800"/>
                    <a:pt x="9355" y="78400"/>
                    <a:pt x="9535" y="80000"/>
                  </a:cubicBezTo>
                  <a:cubicBezTo>
                    <a:pt x="9990" y="68800"/>
                    <a:pt x="8446" y="80000"/>
                    <a:pt x="8853" y="67200"/>
                  </a:cubicBezTo>
                  <a:cubicBezTo>
                    <a:pt x="9367" y="83200"/>
                    <a:pt x="11605" y="67200"/>
                    <a:pt x="11952" y="84800"/>
                  </a:cubicBezTo>
                  <a:cubicBezTo>
                    <a:pt x="12550" y="86400"/>
                    <a:pt x="11772" y="76800"/>
                    <a:pt x="12370" y="76800"/>
                  </a:cubicBezTo>
                  <a:lnTo>
                    <a:pt x="12538" y="81600"/>
                  </a:lnTo>
                  <a:lnTo>
                    <a:pt x="12681" y="75200"/>
                  </a:lnTo>
                  <a:cubicBezTo>
                    <a:pt x="13076" y="76800"/>
                    <a:pt x="13280" y="83200"/>
                    <a:pt x="13292" y="86400"/>
                  </a:cubicBezTo>
                  <a:cubicBezTo>
                    <a:pt x="13196" y="86400"/>
                    <a:pt x="13016" y="88000"/>
                    <a:pt x="12921" y="88000"/>
                  </a:cubicBezTo>
                  <a:cubicBezTo>
                    <a:pt x="13423" y="94400"/>
                    <a:pt x="14356" y="86400"/>
                    <a:pt x="14536" y="88000"/>
                  </a:cubicBezTo>
                  <a:lnTo>
                    <a:pt x="13950" y="84800"/>
                  </a:lnTo>
                  <a:cubicBezTo>
                    <a:pt x="15589" y="80000"/>
                    <a:pt x="17587" y="88000"/>
                    <a:pt x="19178" y="78400"/>
                  </a:cubicBezTo>
                  <a:lnTo>
                    <a:pt x="19058" y="73600"/>
                  </a:lnTo>
                  <a:cubicBezTo>
                    <a:pt x="20267" y="67200"/>
                    <a:pt x="20027" y="78400"/>
                    <a:pt x="21343" y="75200"/>
                  </a:cubicBezTo>
                  <a:lnTo>
                    <a:pt x="21296" y="76800"/>
                  </a:lnTo>
                  <a:cubicBezTo>
                    <a:pt x="21571" y="72000"/>
                    <a:pt x="21918" y="70400"/>
                    <a:pt x="22289" y="72000"/>
                  </a:cubicBezTo>
                  <a:cubicBezTo>
                    <a:pt x="21954" y="75200"/>
                    <a:pt x="22911" y="80000"/>
                    <a:pt x="22480" y="84800"/>
                  </a:cubicBezTo>
                  <a:cubicBezTo>
                    <a:pt x="23784" y="76800"/>
                    <a:pt x="23126" y="78400"/>
                    <a:pt x="23988" y="65600"/>
                  </a:cubicBezTo>
                  <a:lnTo>
                    <a:pt x="24191" y="72000"/>
                  </a:lnTo>
                  <a:cubicBezTo>
                    <a:pt x="24478" y="65600"/>
                    <a:pt x="24502" y="64000"/>
                    <a:pt x="25172" y="62400"/>
                  </a:cubicBezTo>
                  <a:cubicBezTo>
                    <a:pt x="24622" y="67200"/>
                    <a:pt x="25591" y="70400"/>
                    <a:pt x="24981" y="78400"/>
                  </a:cubicBezTo>
                  <a:cubicBezTo>
                    <a:pt x="26380" y="91200"/>
                    <a:pt x="27050" y="65600"/>
                    <a:pt x="27684" y="84800"/>
                  </a:cubicBezTo>
                  <a:cubicBezTo>
                    <a:pt x="28331" y="67200"/>
                    <a:pt x="26488" y="75200"/>
                    <a:pt x="26847" y="72000"/>
                  </a:cubicBezTo>
                  <a:cubicBezTo>
                    <a:pt x="26548" y="65600"/>
                    <a:pt x="27373" y="59200"/>
                    <a:pt x="27804" y="60800"/>
                  </a:cubicBezTo>
                  <a:cubicBezTo>
                    <a:pt x="28247" y="60800"/>
                    <a:pt x="28558" y="81600"/>
                    <a:pt x="29682" y="81600"/>
                  </a:cubicBezTo>
                  <a:cubicBezTo>
                    <a:pt x="29563" y="81600"/>
                    <a:pt x="29563" y="83200"/>
                    <a:pt x="29443" y="83200"/>
                  </a:cubicBezTo>
                  <a:cubicBezTo>
                    <a:pt x="29862" y="88000"/>
                    <a:pt x="30269" y="76800"/>
                    <a:pt x="30783" y="84800"/>
                  </a:cubicBezTo>
                  <a:cubicBezTo>
                    <a:pt x="31070" y="75200"/>
                    <a:pt x="31441" y="84800"/>
                    <a:pt x="31525" y="72000"/>
                  </a:cubicBezTo>
                  <a:lnTo>
                    <a:pt x="30508" y="75200"/>
                  </a:lnTo>
                  <a:cubicBezTo>
                    <a:pt x="31082" y="72000"/>
                    <a:pt x="31633" y="57600"/>
                    <a:pt x="32590" y="64000"/>
                  </a:cubicBezTo>
                  <a:cubicBezTo>
                    <a:pt x="32518" y="67200"/>
                    <a:pt x="32231" y="70400"/>
                    <a:pt x="32027" y="72000"/>
                  </a:cubicBezTo>
                  <a:cubicBezTo>
                    <a:pt x="32315" y="76800"/>
                    <a:pt x="32566" y="70400"/>
                    <a:pt x="32865" y="73600"/>
                  </a:cubicBezTo>
                  <a:cubicBezTo>
                    <a:pt x="32781" y="86400"/>
                    <a:pt x="31621" y="76800"/>
                    <a:pt x="30999" y="86400"/>
                  </a:cubicBezTo>
                  <a:cubicBezTo>
                    <a:pt x="31298" y="91200"/>
                    <a:pt x="32171" y="76800"/>
                    <a:pt x="31860" y="91200"/>
                  </a:cubicBezTo>
                  <a:cubicBezTo>
                    <a:pt x="32303" y="73600"/>
                    <a:pt x="32961" y="92800"/>
                    <a:pt x="33714" y="80000"/>
                  </a:cubicBezTo>
                  <a:lnTo>
                    <a:pt x="33666" y="88000"/>
                  </a:lnTo>
                  <a:cubicBezTo>
                    <a:pt x="33786" y="86400"/>
                    <a:pt x="34037" y="83200"/>
                    <a:pt x="34253" y="83200"/>
                  </a:cubicBezTo>
                  <a:lnTo>
                    <a:pt x="33858" y="92800"/>
                  </a:lnTo>
                  <a:cubicBezTo>
                    <a:pt x="34468" y="84800"/>
                    <a:pt x="35030" y="100800"/>
                    <a:pt x="35617" y="96000"/>
                  </a:cubicBezTo>
                  <a:cubicBezTo>
                    <a:pt x="34396" y="96000"/>
                    <a:pt x="35341" y="86400"/>
                    <a:pt x="34827" y="81600"/>
                  </a:cubicBezTo>
                  <a:cubicBezTo>
                    <a:pt x="36346" y="72000"/>
                    <a:pt x="35700" y="102400"/>
                    <a:pt x="37399" y="99200"/>
                  </a:cubicBezTo>
                  <a:cubicBezTo>
                    <a:pt x="37172" y="99200"/>
                    <a:pt x="36538" y="92800"/>
                    <a:pt x="36897" y="89600"/>
                  </a:cubicBezTo>
                  <a:cubicBezTo>
                    <a:pt x="37220" y="91200"/>
                    <a:pt x="37639" y="94400"/>
                    <a:pt x="37842" y="99200"/>
                  </a:cubicBezTo>
                  <a:cubicBezTo>
                    <a:pt x="38967" y="97600"/>
                    <a:pt x="37674" y="91200"/>
                    <a:pt x="38153" y="86400"/>
                  </a:cubicBezTo>
                  <a:cubicBezTo>
                    <a:pt x="38536" y="96000"/>
                    <a:pt x="38703" y="83200"/>
                    <a:pt x="39194" y="80000"/>
                  </a:cubicBezTo>
                  <a:lnTo>
                    <a:pt x="39194" y="88000"/>
                  </a:lnTo>
                  <a:cubicBezTo>
                    <a:pt x="40486" y="92800"/>
                    <a:pt x="39541" y="72000"/>
                    <a:pt x="40689" y="78400"/>
                  </a:cubicBezTo>
                  <a:lnTo>
                    <a:pt x="40211" y="88000"/>
                  </a:lnTo>
                  <a:lnTo>
                    <a:pt x="40809" y="86400"/>
                  </a:lnTo>
                  <a:lnTo>
                    <a:pt x="40677" y="94400"/>
                  </a:lnTo>
                  <a:cubicBezTo>
                    <a:pt x="41335" y="88000"/>
                    <a:pt x="41539" y="89600"/>
                    <a:pt x="42185" y="92800"/>
                  </a:cubicBezTo>
                  <a:cubicBezTo>
                    <a:pt x="42029" y="86400"/>
                    <a:pt x="42269" y="78400"/>
                    <a:pt x="42831" y="78400"/>
                  </a:cubicBezTo>
                  <a:cubicBezTo>
                    <a:pt x="43226" y="83200"/>
                    <a:pt x="42616" y="86400"/>
                    <a:pt x="43429" y="84800"/>
                  </a:cubicBezTo>
                  <a:cubicBezTo>
                    <a:pt x="43238" y="89600"/>
                    <a:pt x="43046" y="96000"/>
                    <a:pt x="42687" y="88000"/>
                  </a:cubicBezTo>
                  <a:cubicBezTo>
                    <a:pt x="42652" y="91200"/>
                    <a:pt x="42508" y="92800"/>
                    <a:pt x="42472" y="96000"/>
                  </a:cubicBezTo>
                  <a:cubicBezTo>
                    <a:pt x="42891" y="100800"/>
                    <a:pt x="43525" y="97600"/>
                    <a:pt x="43812" y="97600"/>
                  </a:cubicBezTo>
                  <a:cubicBezTo>
                    <a:pt x="43704" y="97600"/>
                    <a:pt x="43573" y="96000"/>
                    <a:pt x="43501" y="96000"/>
                  </a:cubicBezTo>
                  <a:lnTo>
                    <a:pt x="44673" y="84800"/>
                  </a:lnTo>
                  <a:cubicBezTo>
                    <a:pt x="44853" y="88000"/>
                    <a:pt x="44709" y="89600"/>
                    <a:pt x="44566" y="92800"/>
                  </a:cubicBezTo>
                  <a:cubicBezTo>
                    <a:pt x="44793" y="91200"/>
                    <a:pt x="44961" y="88000"/>
                    <a:pt x="45308" y="88000"/>
                  </a:cubicBezTo>
                  <a:cubicBezTo>
                    <a:pt x="45224" y="94400"/>
                    <a:pt x="45236" y="100800"/>
                    <a:pt x="44745" y="104000"/>
                  </a:cubicBezTo>
                  <a:lnTo>
                    <a:pt x="45858" y="96000"/>
                  </a:lnTo>
                  <a:cubicBezTo>
                    <a:pt x="45930" y="99200"/>
                    <a:pt x="46432" y="104000"/>
                    <a:pt x="46289" y="107200"/>
                  </a:cubicBezTo>
                  <a:cubicBezTo>
                    <a:pt x="46899" y="110400"/>
                    <a:pt x="47796" y="94400"/>
                    <a:pt x="48622" y="99200"/>
                  </a:cubicBezTo>
                  <a:cubicBezTo>
                    <a:pt x="48658" y="99200"/>
                    <a:pt x="48741" y="97600"/>
                    <a:pt x="48921" y="96000"/>
                  </a:cubicBezTo>
                  <a:cubicBezTo>
                    <a:pt x="49686" y="99200"/>
                    <a:pt x="50368" y="107200"/>
                    <a:pt x="51278" y="97600"/>
                  </a:cubicBezTo>
                  <a:lnTo>
                    <a:pt x="51792" y="108800"/>
                  </a:lnTo>
                  <a:cubicBezTo>
                    <a:pt x="52510" y="107200"/>
                    <a:pt x="51098" y="94400"/>
                    <a:pt x="52283" y="91200"/>
                  </a:cubicBezTo>
                  <a:cubicBezTo>
                    <a:pt x="53120" y="88000"/>
                    <a:pt x="52594" y="100800"/>
                    <a:pt x="52893" y="104000"/>
                  </a:cubicBezTo>
                  <a:cubicBezTo>
                    <a:pt x="53312" y="99200"/>
                    <a:pt x="54041" y="86400"/>
                    <a:pt x="54807" y="96000"/>
                  </a:cubicBezTo>
                  <a:cubicBezTo>
                    <a:pt x="54556" y="99200"/>
                    <a:pt x="54352" y="96000"/>
                    <a:pt x="54113" y="97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5" name="Shape 355"/>
            <p:cNvSpPr/>
            <p:nvPr/>
          </p:nvSpPr>
          <p:spPr>
            <a:xfrm>
              <a:off x="1216305290" y="1528048021"/>
              <a:ext cx="225769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0000" y="80000"/>
                    <a:pt x="70000" y="40000"/>
                    <a:pt x="60000" y="0"/>
                  </a:cubicBezTo>
                  <a:cubicBezTo>
                    <a:pt x="10000" y="40000"/>
                    <a:pt x="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6" name="Shape 356"/>
            <p:cNvSpPr/>
            <p:nvPr/>
          </p:nvSpPr>
          <p:spPr>
            <a:xfrm>
              <a:off x="794743204" y="1775814688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2000" y="0"/>
                  </a:lnTo>
                  <a:cubicBezTo>
                    <a:pt x="24000" y="120000"/>
                    <a:pt x="24000" y="120000"/>
                    <a:pt x="0" y="12000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7" name="Shape 357"/>
            <p:cNvSpPr/>
            <p:nvPr/>
          </p:nvSpPr>
          <p:spPr>
            <a:xfrm>
              <a:off x="1655930034" y="1775814688"/>
              <a:ext cx="516066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57777" y="80000"/>
                    <a:pt x="26666" y="40000"/>
                    <a:pt x="4444" y="0"/>
                  </a:cubicBezTo>
                  <a:cubicBezTo>
                    <a:pt x="0" y="40000"/>
                    <a:pt x="26666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8" name="Shape 358"/>
            <p:cNvSpPr/>
            <p:nvPr/>
          </p:nvSpPr>
          <p:spPr>
            <a:xfrm>
              <a:off x="1918801532" y="495571375"/>
              <a:ext cx="806344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57142" y="40000"/>
                    <a:pt x="77142" y="80000"/>
                    <a:pt x="108571" y="120000"/>
                  </a:cubicBezTo>
                  <a:cubicBezTo>
                    <a:pt x="105714" y="80000"/>
                    <a:pt x="82857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9" name="Shape 359"/>
            <p:cNvSpPr/>
            <p:nvPr/>
          </p:nvSpPr>
          <p:spPr>
            <a:xfrm>
              <a:off x="1992663545" y="1280243313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434" y="120000"/>
                  </a:moveTo>
                  <a:lnTo>
                    <a:pt x="70434" y="120000"/>
                  </a:lnTo>
                  <a:cubicBezTo>
                    <a:pt x="86086" y="80000"/>
                    <a:pt x="104347" y="120000"/>
                    <a:pt x="120000" y="80000"/>
                  </a:cubicBezTo>
                  <a:lnTo>
                    <a:pt x="114782" y="0"/>
                  </a:lnTo>
                  <a:cubicBezTo>
                    <a:pt x="46956" y="0"/>
                    <a:pt x="0" y="80000"/>
                    <a:pt x="70434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0" name="Shape 360"/>
            <p:cNvSpPr/>
            <p:nvPr/>
          </p:nvSpPr>
          <p:spPr>
            <a:xfrm>
              <a:off x="1934283401" y="867276324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428"/>
                  </a:moveTo>
                  <a:lnTo>
                    <a:pt x="0" y="51428"/>
                  </a:lnTo>
                  <a:cubicBezTo>
                    <a:pt x="5714" y="119999"/>
                    <a:pt x="57142" y="102857"/>
                    <a:pt x="114285" y="85714"/>
                  </a:cubicBezTo>
                  <a:lnTo>
                    <a:pt x="102857" y="85714"/>
                  </a:lnTo>
                  <a:cubicBezTo>
                    <a:pt x="120000" y="0"/>
                    <a:pt x="59047" y="17142"/>
                    <a:pt x="0" y="514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1" name="Shape 361"/>
            <p:cNvSpPr/>
            <p:nvPr/>
          </p:nvSpPr>
          <p:spPr>
            <a:xfrm>
              <a:off x="1947185095" y="949876485"/>
              <a:ext cx="580575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8709" y="120000"/>
                    <a:pt x="73548" y="120000"/>
                    <a:pt x="108387" y="120000"/>
                  </a:cubicBezTo>
                  <a:cubicBezTo>
                    <a:pt x="120000" y="0"/>
                    <a:pt x="65806" y="12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2" name="Shape 362"/>
            <p:cNvSpPr/>
            <p:nvPr/>
          </p:nvSpPr>
          <p:spPr>
            <a:xfrm>
              <a:off x="1860421388" y="371704949"/>
              <a:ext cx="20965118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770" y="90000"/>
                  </a:moveTo>
                  <a:lnTo>
                    <a:pt x="84770" y="90000"/>
                  </a:lnTo>
                  <a:cubicBezTo>
                    <a:pt x="100183" y="100000"/>
                    <a:pt x="94678" y="40000"/>
                    <a:pt x="103486" y="60000"/>
                  </a:cubicBezTo>
                  <a:cubicBezTo>
                    <a:pt x="120000" y="0"/>
                    <a:pt x="0" y="120000"/>
                    <a:pt x="8477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3" name="Shape 363"/>
            <p:cNvSpPr/>
            <p:nvPr/>
          </p:nvSpPr>
          <p:spPr>
            <a:xfrm>
              <a:off x="1933638357" y="1197643152"/>
              <a:ext cx="5483109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1111" y="0"/>
                  </a:lnTo>
                  <a:lnTo>
                    <a:pt x="0" y="96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4" name="Shape 364"/>
            <p:cNvSpPr/>
            <p:nvPr/>
          </p:nvSpPr>
          <p:spPr>
            <a:xfrm>
              <a:off x="1893320667" y="1156343072"/>
              <a:ext cx="1193394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67" y="80000"/>
                  </a:moveTo>
                  <a:lnTo>
                    <a:pt x="1967" y="80000"/>
                  </a:lnTo>
                  <a:lnTo>
                    <a:pt x="96393" y="120000"/>
                  </a:lnTo>
                  <a:cubicBezTo>
                    <a:pt x="94426" y="80000"/>
                    <a:pt x="106229" y="80000"/>
                    <a:pt x="120000" y="80000"/>
                  </a:cubicBezTo>
                  <a:cubicBezTo>
                    <a:pt x="62950" y="40000"/>
                    <a:pt x="0" y="0"/>
                    <a:pt x="1967" y="8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5" name="Shape 365"/>
            <p:cNvSpPr/>
            <p:nvPr/>
          </p:nvSpPr>
          <p:spPr>
            <a:xfrm>
              <a:off x="1905254795" y="1197643152"/>
              <a:ext cx="741836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47368" y="120000"/>
                    <a:pt x="94736" y="120000"/>
                    <a:pt x="120000" y="0"/>
                  </a:cubicBezTo>
                  <a:cubicBezTo>
                    <a:pt x="94736" y="0"/>
                    <a:pt x="37894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6" name="Shape 366"/>
            <p:cNvSpPr/>
            <p:nvPr/>
          </p:nvSpPr>
          <p:spPr>
            <a:xfrm>
              <a:off x="1917188923" y="1362843473"/>
              <a:ext cx="9353612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84255" y="0"/>
                  </a:lnTo>
                  <a:lnTo>
                    <a:pt x="0" y="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7" name="Shape 367"/>
            <p:cNvSpPr/>
            <p:nvPr/>
          </p:nvSpPr>
          <p:spPr>
            <a:xfrm>
              <a:off x="1784301518" y="1156343072"/>
              <a:ext cx="1257903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230" y="0"/>
                  </a:moveTo>
                  <a:lnTo>
                    <a:pt x="105230" y="0"/>
                  </a:lnTo>
                  <a:lnTo>
                    <a:pt x="9230" y="30000"/>
                  </a:lnTo>
                  <a:cubicBezTo>
                    <a:pt x="0" y="90000"/>
                    <a:pt x="25846" y="120000"/>
                    <a:pt x="60923" y="120000"/>
                  </a:cubicBezTo>
                  <a:cubicBezTo>
                    <a:pt x="83076" y="60000"/>
                    <a:pt x="120000" y="60000"/>
                    <a:pt x="1052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8" name="Shape 368"/>
            <p:cNvSpPr/>
            <p:nvPr/>
          </p:nvSpPr>
          <p:spPr>
            <a:xfrm>
              <a:off x="1820748742" y="1445447861"/>
              <a:ext cx="4838026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8571"/>
                  </a:moveTo>
                  <a:lnTo>
                    <a:pt x="120000" y="68571"/>
                  </a:lnTo>
                  <a:cubicBezTo>
                    <a:pt x="52800" y="51428"/>
                    <a:pt x="48000" y="34285"/>
                    <a:pt x="9600" y="0"/>
                  </a:cubicBezTo>
                  <a:lnTo>
                    <a:pt x="0" y="119999"/>
                  </a:lnTo>
                  <a:lnTo>
                    <a:pt x="120000" y="685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9" name="Shape 369"/>
            <p:cNvSpPr/>
            <p:nvPr/>
          </p:nvSpPr>
          <p:spPr>
            <a:xfrm>
              <a:off x="1781721343" y="1651914448"/>
              <a:ext cx="2386809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170" y="0"/>
                  </a:moveTo>
                  <a:lnTo>
                    <a:pt x="73170" y="0"/>
                  </a:lnTo>
                  <a:cubicBezTo>
                    <a:pt x="68292" y="30000"/>
                    <a:pt x="0" y="120000"/>
                    <a:pt x="64390" y="120000"/>
                  </a:cubicBezTo>
                  <a:cubicBezTo>
                    <a:pt x="69268" y="60000"/>
                    <a:pt x="120000" y="30000"/>
                    <a:pt x="73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0" name="Shape 370"/>
            <p:cNvSpPr/>
            <p:nvPr/>
          </p:nvSpPr>
          <p:spPr>
            <a:xfrm>
              <a:off x="1645608515" y="1073742911"/>
              <a:ext cx="225769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10769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>
              <a:off x="1509495891" y="1817114769"/>
              <a:ext cx="1967495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009" y="96000"/>
                  </a:moveTo>
                  <a:lnTo>
                    <a:pt x="19009" y="96000"/>
                  </a:lnTo>
                  <a:cubicBezTo>
                    <a:pt x="92673" y="120000"/>
                    <a:pt x="36831" y="12000"/>
                    <a:pt x="102178" y="48000"/>
                  </a:cubicBezTo>
                  <a:cubicBezTo>
                    <a:pt x="120000" y="24000"/>
                    <a:pt x="48712" y="24000"/>
                    <a:pt x="66534" y="0"/>
                  </a:cubicBezTo>
                  <a:cubicBezTo>
                    <a:pt x="22574" y="24000"/>
                    <a:pt x="0" y="12000"/>
                    <a:pt x="19009" y="96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2" name="Shape 372"/>
            <p:cNvSpPr/>
            <p:nvPr/>
          </p:nvSpPr>
          <p:spPr>
            <a:xfrm>
              <a:off x="1520462454" y="1734514608"/>
              <a:ext cx="354785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cubicBezTo>
                    <a:pt x="50526" y="60000"/>
                    <a:pt x="18947" y="6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3" name="Shape 373"/>
            <p:cNvSpPr/>
            <p:nvPr/>
          </p:nvSpPr>
          <p:spPr>
            <a:xfrm>
              <a:off x="13224113" y="82600160"/>
              <a:ext cx="7741004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lnTo>
                    <a:pt x="0" y="0"/>
                  </a:lnTo>
                  <a:lnTo>
                    <a:pt x="76923" y="12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4" name="Shape 374"/>
            <p:cNvSpPr/>
            <p:nvPr/>
          </p:nvSpPr>
          <p:spPr>
            <a:xfrm>
              <a:off x="0" y="165204547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86250" y="0"/>
                  </a:lnTo>
                  <a:lnTo>
                    <a:pt x="0" y="100000"/>
                  </a:lnTo>
                  <a:cubicBezTo>
                    <a:pt x="30000" y="100000"/>
                    <a:pt x="97500" y="10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5" name="Shape 375"/>
            <p:cNvSpPr/>
            <p:nvPr/>
          </p:nvSpPr>
          <p:spPr>
            <a:xfrm>
              <a:off x="1041810209" y="1982285502"/>
              <a:ext cx="6773277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411" y="120000"/>
                  </a:moveTo>
                  <a:lnTo>
                    <a:pt x="109411" y="120000"/>
                  </a:lnTo>
                  <a:lnTo>
                    <a:pt x="120000" y="60000"/>
                  </a:lnTo>
                  <a:cubicBezTo>
                    <a:pt x="98823" y="30000"/>
                    <a:pt x="63529" y="30000"/>
                    <a:pt x="0" y="0"/>
                  </a:cubicBezTo>
                  <a:lnTo>
                    <a:pt x="109411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6" name="Shape 376"/>
            <p:cNvSpPr/>
            <p:nvPr/>
          </p:nvSpPr>
          <p:spPr>
            <a:xfrm>
              <a:off x="942789751" y="1734514608"/>
              <a:ext cx="322541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470" y="120000"/>
                  </a:moveTo>
                  <a:lnTo>
                    <a:pt x="56470" y="120000"/>
                  </a:lnTo>
                  <a:lnTo>
                    <a:pt x="120000" y="120000"/>
                  </a:lnTo>
                  <a:lnTo>
                    <a:pt x="0" y="0"/>
                  </a:lnTo>
                  <a:lnTo>
                    <a:pt x="5647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7" name="Shape 377"/>
            <p:cNvSpPr/>
            <p:nvPr/>
          </p:nvSpPr>
          <p:spPr>
            <a:xfrm>
              <a:off x="856671191" y="1899681115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3" y="105000"/>
                  </a:moveTo>
                  <a:lnTo>
                    <a:pt x="9523" y="105000"/>
                  </a:lnTo>
                  <a:cubicBezTo>
                    <a:pt x="43809" y="120000"/>
                    <a:pt x="85714" y="90000"/>
                    <a:pt x="120000" y="105000"/>
                  </a:cubicBezTo>
                  <a:cubicBezTo>
                    <a:pt x="43809" y="120000"/>
                    <a:pt x="0" y="0"/>
                    <a:pt x="9523" y="105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378" name="Shape 378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79" name="Shape 379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80" name="Shape 380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81" name="Shape 381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82" name="Shape 382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Shape 391"/>
          <p:cNvGrpSpPr/>
          <p:nvPr/>
        </p:nvGrpSpPr>
        <p:grpSpPr>
          <a:xfrm>
            <a:off x="4419773" y="1633269"/>
            <a:ext cx="6266921" cy="4560681"/>
            <a:chOff x="0" y="0"/>
            <a:chExt cx="2147483647" cy="2147483647"/>
          </a:xfrm>
        </p:grpSpPr>
        <p:grpSp>
          <p:nvGrpSpPr>
            <p:cNvPr id="392" name="Shape 392"/>
            <p:cNvGrpSpPr/>
            <p:nvPr/>
          </p:nvGrpSpPr>
          <p:grpSpPr>
            <a:xfrm>
              <a:off x="342594656" y="0"/>
              <a:ext cx="1804888990" cy="1935032134"/>
              <a:chOff x="0" y="0"/>
              <a:chExt cx="2147483647" cy="2147483647"/>
            </a:xfrm>
          </p:grpSpPr>
          <p:pic>
            <p:nvPicPr>
              <p:cNvPr id="393" name="Shape 39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0" y="9558532"/>
                <a:ext cx="2147483647" cy="286755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4" name="Shape 39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127599250" y="0"/>
                <a:ext cx="14913079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5" name="Shape 395"/>
            <p:cNvGrpSpPr/>
            <p:nvPr/>
          </p:nvGrpSpPr>
          <p:grpSpPr>
            <a:xfrm rot="10800000">
              <a:off x="0" y="215322506"/>
              <a:ext cx="1813244877" cy="1932161140"/>
              <a:chOff x="0" y="0"/>
              <a:chExt cx="2147483647" cy="2147483646"/>
            </a:xfrm>
          </p:grpSpPr>
          <p:pic>
            <p:nvPicPr>
              <p:cNvPr id="396" name="Shape 39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 rot="10800000">
                <a:off x="0" y="3190891"/>
                <a:ext cx="2147483647" cy="2871820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7" name="Shape 397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 rot="10800000">
                <a:off x="2117794626" y="0"/>
                <a:ext cx="14844356" cy="214748364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98" name="Shape 398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00" name="Shape 400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01" name="Shape 401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02" name="Shape 402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Shape 411"/>
          <p:cNvGrpSpPr/>
          <p:nvPr/>
        </p:nvGrpSpPr>
        <p:grpSpPr>
          <a:xfrm flipH="1">
            <a:off x="1469437" y="1645463"/>
            <a:ext cx="6266920" cy="4548487"/>
            <a:chOff x="0" y="0"/>
            <a:chExt cx="2147483647" cy="2147483647"/>
          </a:xfrm>
        </p:grpSpPr>
        <p:grpSp>
          <p:nvGrpSpPr>
            <p:cNvPr id="412" name="Shape 412"/>
            <p:cNvGrpSpPr/>
            <p:nvPr/>
          </p:nvGrpSpPr>
          <p:grpSpPr>
            <a:xfrm>
              <a:off x="342594443" y="0"/>
              <a:ext cx="1804889203" cy="1934462505"/>
              <a:chOff x="0" y="0"/>
              <a:chExt cx="2147483647" cy="2147483647"/>
            </a:xfrm>
          </p:grpSpPr>
          <p:pic>
            <p:nvPicPr>
              <p:cNvPr id="413" name="Shape 41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flipH="1">
                <a:off x="0" y="3195660"/>
                <a:ext cx="2147483647" cy="2876094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4" name="Shape 41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 flipH="1">
                <a:off x="2125114078" y="0"/>
                <a:ext cx="14913079" cy="21474836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15" name="Shape 415"/>
            <p:cNvGrpSpPr/>
            <p:nvPr/>
          </p:nvGrpSpPr>
          <p:grpSpPr>
            <a:xfrm rot="10800000">
              <a:off x="0" y="210142449"/>
              <a:ext cx="1813245091" cy="1937341197"/>
              <a:chOff x="0" y="0"/>
              <a:chExt cx="2147483647" cy="2147483646"/>
            </a:xfrm>
          </p:grpSpPr>
          <p:pic>
            <p:nvPicPr>
              <p:cNvPr id="416" name="Shape 41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 rot="10800000" flipH="1">
                <a:off x="0" y="3190891"/>
                <a:ext cx="2147483647" cy="2871820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7" name="Shape 417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 rot="10800000" flipH="1">
                <a:off x="2117795149" y="0"/>
                <a:ext cx="14844356" cy="214748364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18" name="Shape 418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0" name="Shape 420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1" name="Shape 421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22" name="Shape 422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Shape 431"/>
          <p:cNvGrpSpPr/>
          <p:nvPr/>
        </p:nvGrpSpPr>
        <p:grpSpPr>
          <a:xfrm>
            <a:off x="1522411" y="1514474"/>
            <a:ext cx="10569574" cy="63499"/>
            <a:chOff x="0" y="0"/>
            <a:chExt cx="2147483647" cy="2147483647"/>
          </a:xfrm>
        </p:grpSpPr>
        <p:sp>
          <p:nvSpPr>
            <p:cNvPr id="432" name="Shape 432"/>
            <p:cNvSpPr/>
            <p:nvPr/>
          </p:nvSpPr>
          <p:spPr>
            <a:xfrm>
              <a:off x="2134581971" y="371704949"/>
              <a:ext cx="12901675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731" y="120000"/>
                  </a:moveTo>
                  <a:lnTo>
                    <a:pt x="53731" y="120000"/>
                  </a:lnTo>
                  <a:lnTo>
                    <a:pt x="120000" y="60000"/>
                  </a:lnTo>
                  <a:cubicBezTo>
                    <a:pt x="107462" y="40000"/>
                    <a:pt x="46567" y="20000"/>
                    <a:pt x="69850" y="0"/>
                  </a:cubicBezTo>
                  <a:cubicBezTo>
                    <a:pt x="0" y="20000"/>
                    <a:pt x="14328" y="60000"/>
                    <a:pt x="53731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3" name="Shape 433"/>
            <p:cNvSpPr/>
            <p:nvPr/>
          </p:nvSpPr>
          <p:spPr>
            <a:xfrm>
              <a:off x="2133291884" y="619471616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60000"/>
                  </a:lnTo>
                  <a:cubicBezTo>
                    <a:pt x="96000" y="0"/>
                    <a:pt x="66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4" name="Shape 434"/>
            <p:cNvSpPr/>
            <p:nvPr/>
          </p:nvSpPr>
          <p:spPr>
            <a:xfrm>
              <a:off x="2137162351" y="578171536"/>
              <a:ext cx="806344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14634" y="60000"/>
                    <a:pt x="17560" y="120000"/>
                    <a:pt x="55609" y="20000"/>
                  </a:cubicBezTo>
                  <a:cubicBezTo>
                    <a:pt x="43902" y="60000"/>
                    <a:pt x="67317" y="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5" name="Shape 435"/>
            <p:cNvSpPr/>
            <p:nvPr/>
          </p:nvSpPr>
          <p:spPr>
            <a:xfrm>
              <a:off x="2094586803" y="412971215"/>
              <a:ext cx="87085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33" y="0"/>
                  </a:moveTo>
                  <a:lnTo>
                    <a:pt x="5333" y="0"/>
                  </a:lnTo>
                  <a:cubicBezTo>
                    <a:pt x="0" y="20000"/>
                    <a:pt x="40000" y="80000"/>
                    <a:pt x="48000" y="120000"/>
                  </a:cubicBezTo>
                  <a:lnTo>
                    <a:pt x="120000" y="80000"/>
                  </a:lnTo>
                  <a:cubicBezTo>
                    <a:pt x="82666" y="60000"/>
                    <a:pt x="10666" y="40000"/>
                    <a:pt x="5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6" name="Shape 436"/>
            <p:cNvSpPr/>
            <p:nvPr/>
          </p:nvSpPr>
          <p:spPr>
            <a:xfrm>
              <a:off x="2090071292" y="578171536"/>
              <a:ext cx="8386088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545" y="0"/>
                  </a:moveTo>
                  <a:lnTo>
                    <a:pt x="114545" y="0"/>
                  </a:lnTo>
                  <a:lnTo>
                    <a:pt x="0" y="120000"/>
                  </a:lnTo>
                  <a:cubicBezTo>
                    <a:pt x="100909" y="120000"/>
                    <a:pt x="120000" y="80000"/>
                    <a:pt x="114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7" name="Shape 437"/>
            <p:cNvSpPr/>
            <p:nvPr/>
          </p:nvSpPr>
          <p:spPr>
            <a:xfrm>
              <a:off x="2129421417" y="784676164"/>
              <a:ext cx="1580445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487" y="120000"/>
                  </a:moveTo>
                  <a:lnTo>
                    <a:pt x="20487" y="120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20487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8" name="Shape 438"/>
            <p:cNvSpPr/>
            <p:nvPr/>
          </p:nvSpPr>
          <p:spPr>
            <a:xfrm>
              <a:off x="2060719959" y="289104788"/>
              <a:ext cx="8063444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285" y="96000"/>
                  </a:moveTo>
                  <a:lnTo>
                    <a:pt x="54285" y="96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54285" y="96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9" name="Shape 439"/>
            <p:cNvSpPr/>
            <p:nvPr/>
          </p:nvSpPr>
          <p:spPr>
            <a:xfrm>
              <a:off x="2028465724" y="247804708"/>
              <a:ext cx="187074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183" y="120000"/>
                  </a:moveTo>
                  <a:lnTo>
                    <a:pt x="99183" y="120000"/>
                  </a:lnTo>
                  <a:cubicBezTo>
                    <a:pt x="119999" y="60000"/>
                    <a:pt x="69795" y="20000"/>
                    <a:pt x="91836" y="0"/>
                  </a:cubicBezTo>
                  <a:cubicBezTo>
                    <a:pt x="57551" y="0"/>
                    <a:pt x="26938" y="40000"/>
                    <a:pt x="0" y="100000"/>
                  </a:cubicBezTo>
                  <a:cubicBezTo>
                    <a:pt x="29387" y="60000"/>
                    <a:pt x="59999" y="80000"/>
                    <a:pt x="9918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0" name="Shape 440"/>
            <p:cNvSpPr/>
            <p:nvPr/>
          </p:nvSpPr>
          <p:spPr>
            <a:xfrm>
              <a:off x="2021369834" y="371704949"/>
              <a:ext cx="709592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6666" y="80000"/>
                    <a:pt x="76666" y="40000"/>
                    <a:pt x="120000" y="0"/>
                  </a:cubicBezTo>
                  <a:cubicBezTo>
                    <a:pt x="80000" y="0"/>
                    <a:pt x="40000" y="4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1" name="Shape 441"/>
            <p:cNvSpPr/>
            <p:nvPr/>
          </p:nvSpPr>
          <p:spPr>
            <a:xfrm>
              <a:off x="2070073707" y="495571375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108750" y="96000"/>
                    <a:pt x="86250" y="24000"/>
                    <a:pt x="0" y="0"/>
                  </a:cubicBezTo>
                  <a:lnTo>
                    <a:pt x="6000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2" name="Shape 442"/>
            <p:cNvSpPr/>
            <p:nvPr/>
          </p:nvSpPr>
          <p:spPr>
            <a:xfrm>
              <a:off x="2066203240" y="619471616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16666" y="120000"/>
                  </a:lnTo>
                  <a:lnTo>
                    <a:pt x="0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3" name="Shape 443"/>
            <p:cNvSpPr/>
            <p:nvPr/>
          </p:nvSpPr>
          <p:spPr>
            <a:xfrm>
              <a:off x="2076201828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0"/>
                  </a:lnTo>
                  <a:cubicBezTo>
                    <a:pt x="48000" y="0"/>
                    <a:pt x="720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4" name="Shape 444"/>
            <p:cNvSpPr/>
            <p:nvPr/>
          </p:nvSpPr>
          <p:spPr>
            <a:xfrm>
              <a:off x="2096522139" y="784676164"/>
              <a:ext cx="1451428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1600" y="40000"/>
                    <a:pt x="0" y="66666"/>
                    <a:pt x="78400" y="120000"/>
                  </a:cubicBezTo>
                  <a:cubicBezTo>
                    <a:pt x="105600" y="80000"/>
                    <a:pt x="60800" y="53333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5" name="Shape 445"/>
            <p:cNvSpPr/>
            <p:nvPr/>
          </p:nvSpPr>
          <p:spPr>
            <a:xfrm>
              <a:off x="2081040065" y="702071777"/>
              <a:ext cx="903117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112340" y="120000"/>
                  </a:lnTo>
                  <a:cubicBezTo>
                    <a:pt x="109787" y="90000"/>
                    <a:pt x="89361" y="30000"/>
                    <a:pt x="120000" y="0"/>
                  </a:cubicBez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6" name="Shape 446"/>
            <p:cNvSpPr/>
            <p:nvPr/>
          </p:nvSpPr>
          <p:spPr>
            <a:xfrm>
              <a:off x="2076846871" y="784676164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lnTo>
                    <a:pt x="27272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7" name="Shape 447"/>
            <p:cNvSpPr/>
            <p:nvPr/>
          </p:nvSpPr>
          <p:spPr>
            <a:xfrm>
              <a:off x="2023627692" y="578171536"/>
              <a:ext cx="174172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000" y="0"/>
                  </a:moveTo>
                  <a:lnTo>
                    <a:pt x="84000" y="0"/>
                  </a:lnTo>
                  <a:cubicBezTo>
                    <a:pt x="58666" y="60000"/>
                    <a:pt x="30666" y="60000"/>
                    <a:pt x="0" y="60000"/>
                  </a:cubicBezTo>
                  <a:cubicBezTo>
                    <a:pt x="33333" y="90000"/>
                    <a:pt x="68000" y="120000"/>
                    <a:pt x="101333" y="120000"/>
                  </a:cubicBezTo>
                  <a:cubicBezTo>
                    <a:pt x="105333" y="60000"/>
                    <a:pt x="120000" y="0"/>
                    <a:pt x="8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8" name="Shape 448"/>
            <p:cNvSpPr/>
            <p:nvPr/>
          </p:nvSpPr>
          <p:spPr>
            <a:xfrm>
              <a:off x="2052978820" y="619471616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72000" y="120000"/>
                    <a:pt x="120000" y="1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9" name="Shape 449"/>
            <p:cNvSpPr/>
            <p:nvPr/>
          </p:nvSpPr>
          <p:spPr>
            <a:xfrm>
              <a:off x="1978794285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lnTo>
                    <a:pt x="96000" y="0"/>
                  </a:lnTo>
                  <a:cubicBezTo>
                    <a:pt x="96000" y="0"/>
                    <a:pt x="96000" y="0"/>
                    <a:pt x="1200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0" name="Shape 450"/>
            <p:cNvSpPr/>
            <p:nvPr/>
          </p:nvSpPr>
          <p:spPr>
            <a:xfrm>
              <a:off x="2038141995" y="660771696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319" y="120000"/>
                  </a:moveTo>
                  <a:lnTo>
                    <a:pt x="15319" y="120000"/>
                  </a:lnTo>
                  <a:cubicBezTo>
                    <a:pt x="63829" y="120000"/>
                    <a:pt x="91914" y="60000"/>
                    <a:pt x="120000" y="0"/>
                  </a:cubicBezTo>
                  <a:cubicBezTo>
                    <a:pt x="84255" y="0"/>
                    <a:pt x="45957" y="60000"/>
                    <a:pt x="5106" y="60000"/>
                  </a:cubicBezTo>
                  <a:cubicBezTo>
                    <a:pt x="0" y="60000"/>
                    <a:pt x="0" y="120000"/>
                    <a:pt x="15319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1" name="Shape 451"/>
            <p:cNvSpPr/>
            <p:nvPr/>
          </p:nvSpPr>
          <p:spPr>
            <a:xfrm>
              <a:off x="2008790662" y="495571375"/>
              <a:ext cx="645083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0000"/>
                  </a:moveTo>
                  <a:lnTo>
                    <a:pt x="0" y="40000"/>
                  </a:lnTo>
                  <a:cubicBezTo>
                    <a:pt x="36363" y="80000"/>
                    <a:pt x="76363" y="120000"/>
                    <a:pt x="120000" y="120000"/>
                  </a:cubicBezTo>
                  <a:cubicBezTo>
                    <a:pt x="83636" y="80000"/>
                    <a:pt x="10909" y="0"/>
                    <a:pt x="0" y="4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2" name="Shape 452"/>
            <p:cNvSpPr/>
            <p:nvPr/>
          </p:nvSpPr>
          <p:spPr>
            <a:xfrm>
              <a:off x="2051366210" y="578171536"/>
              <a:ext cx="1290167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lnTo>
                    <a:pt x="60000" y="0"/>
                  </a:lnTo>
                  <a:lnTo>
                    <a:pt x="120000" y="0"/>
                  </a:lnTo>
                  <a:cubicBezTo>
                    <a:pt x="0" y="0"/>
                    <a:pt x="0" y="0"/>
                    <a:pt x="6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3" name="Shape 453"/>
            <p:cNvSpPr/>
            <p:nvPr/>
          </p:nvSpPr>
          <p:spPr>
            <a:xfrm>
              <a:off x="2047173017" y="578171536"/>
              <a:ext cx="5805753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774" y="0"/>
                  </a:moveTo>
                  <a:lnTo>
                    <a:pt x="96774" y="0"/>
                  </a:lnTo>
                  <a:cubicBezTo>
                    <a:pt x="58064" y="40000"/>
                    <a:pt x="30967" y="80000"/>
                    <a:pt x="0" y="120000"/>
                  </a:cubicBezTo>
                  <a:cubicBezTo>
                    <a:pt x="42580" y="120000"/>
                    <a:pt x="85161" y="80000"/>
                    <a:pt x="120000" y="80000"/>
                  </a:cubicBezTo>
                  <a:cubicBezTo>
                    <a:pt x="112258" y="40000"/>
                    <a:pt x="104516" y="40000"/>
                    <a:pt x="967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4" name="Shape 454"/>
            <p:cNvSpPr/>
            <p:nvPr/>
          </p:nvSpPr>
          <p:spPr>
            <a:xfrm>
              <a:off x="1953635942" y="660771696"/>
              <a:ext cx="38382380" cy="7846729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363" y="120000"/>
                  </a:moveTo>
                  <a:lnTo>
                    <a:pt x="36363" y="120000"/>
                  </a:lnTo>
                  <a:cubicBezTo>
                    <a:pt x="38181" y="102222"/>
                    <a:pt x="68484" y="84444"/>
                    <a:pt x="94545" y="106666"/>
                  </a:cubicBezTo>
                  <a:cubicBezTo>
                    <a:pt x="119999" y="93333"/>
                    <a:pt x="103636" y="31111"/>
                    <a:pt x="81212" y="0"/>
                  </a:cubicBezTo>
                  <a:cubicBezTo>
                    <a:pt x="80606" y="8888"/>
                    <a:pt x="80606" y="13333"/>
                    <a:pt x="53939" y="26666"/>
                  </a:cubicBezTo>
                  <a:cubicBezTo>
                    <a:pt x="63030" y="35555"/>
                    <a:pt x="112727" y="48888"/>
                    <a:pt x="90303" y="62222"/>
                  </a:cubicBezTo>
                  <a:cubicBezTo>
                    <a:pt x="55151" y="71111"/>
                    <a:pt x="61818" y="57777"/>
                    <a:pt x="44848" y="48888"/>
                  </a:cubicBezTo>
                  <a:cubicBezTo>
                    <a:pt x="58787" y="71111"/>
                    <a:pt x="0" y="80000"/>
                    <a:pt x="7878" y="111111"/>
                  </a:cubicBezTo>
                  <a:lnTo>
                    <a:pt x="38181" y="102222"/>
                  </a:lnTo>
                  <a:cubicBezTo>
                    <a:pt x="38787" y="106666"/>
                    <a:pt x="27878" y="115555"/>
                    <a:pt x="3636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5" name="Shape 455"/>
            <p:cNvSpPr/>
            <p:nvPr/>
          </p:nvSpPr>
          <p:spPr>
            <a:xfrm>
              <a:off x="1979762056" y="495571375"/>
              <a:ext cx="1935251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400" y="120000"/>
                  </a:moveTo>
                  <a:lnTo>
                    <a:pt x="98400" y="120000"/>
                  </a:lnTo>
                  <a:lnTo>
                    <a:pt x="120000" y="120000"/>
                  </a:lnTo>
                  <a:cubicBezTo>
                    <a:pt x="94800" y="100000"/>
                    <a:pt x="78000" y="80000"/>
                    <a:pt x="45600" y="0"/>
                  </a:cubicBezTo>
                  <a:cubicBezTo>
                    <a:pt x="9600" y="40000"/>
                    <a:pt x="2400" y="80000"/>
                    <a:pt x="0" y="100000"/>
                  </a:cubicBezTo>
                  <a:lnTo>
                    <a:pt x="105600" y="120000"/>
                  </a:lnTo>
                  <a:lnTo>
                    <a:pt x="984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6" name="Shape 456"/>
            <p:cNvSpPr/>
            <p:nvPr/>
          </p:nvSpPr>
          <p:spPr>
            <a:xfrm>
              <a:off x="1999114392" y="578171536"/>
              <a:ext cx="27415955" cy="4129698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605" y="25714"/>
                  </a:moveTo>
                  <a:lnTo>
                    <a:pt x="67605" y="25714"/>
                  </a:lnTo>
                  <a:cubicBezTo>
                    <a:pt x="55774" y="59999"/>
                    <a:pt x="19436" y="77142"/>
                    <a:pt x="41408" y="119999"/>
                  </a:cubicBezTo>
                  <a:cubicBezTo>
                    <a:pt x="86197" y="119999"/>
                    <a:pt x="72676" y="85714"/>
                    <a:pt x="99718" y="68571"/>
                  </a:cubicBezTo>
                  <a:cubicBezTo>
                    <a:pt x="27887" y="77142"/>
                    <a:pt x="120000" y="51428"/>
                    <a:pt x="68450" y="25714"/>
                  </a:cubicBezTo>
                  <a:cubicBezTo>
                    <a:pt x="81971" y="25714"/>
                    <a:pt x="94647" y="17142"/>
                    <a:pt x="107323" y="17142"/>
                  </a:cubicBezTo>
                  <a:cubicBezTo>
                    <a:pt x="93802" y="17142"/>
                    <a:pt x="81971" y="8571"/>
                    <a:pt x="70140" y="0"/>
                  </a:cubicBezTo>
                  <a:lnTo>
                    <a:pt x="71830" y="8571"/>
                  </a:lnTo>
                  <a:lnTo>
                    <a:pt x="71830" y="8571"/>
                  </a:lnTo>
                  <a:cubicBezTo>
                    <a:pt x="71830" y="8571"/>
                    <a:pt x="71830" y="8571"/>
                    <a:pt x="71830" y="8571"/>
                  </a:cubicBezTo>
                  <a:cubicBezTo>
                    <a:pt x="75211" y="8571"/>
                    <a:pt x="76056" y="8571"/>
                    <a:pt x="72676" y="8571"/>
                  </a:cubicBezTo>
                  <a:lnTo>
                    <a:pt x="70985" y="8571"/>
                  </a:lnTo>
                  <a:cubicBezTo>
                    <a:pt x="70140" y="17142"/>
                    <a:pt x="69295" y="17142"/>
                    <a:pt x="67605" y="25714"/>
                  </a:cubicBezTo>
                  <a:cubicBezTo>
                    <a:pt x="47323" y="17142"/>
                    <a:pt x="64225" y="17142"/>
                    <a:pt x="70985" y="8571"/>
                  </a:cubicBezTo>
                  <a:cubicBezTo>
                    <a:pt x="70985" y="8571"/>
                    <a:pt x="71830" y="8571"/>
                    <a:pt x="71830" y="8571"/>
                  </a:cubicBezTo>
                  <a:lnTo>
                    <a:pt x="71830" y="8571"/>
                  </a:lnTo>
                  <a:lnTo>
                    <a:pt x="0" y="25714"/>
                  </a:lnTo>
                  <a:cubicBezTo>
                    <a:pt x="15211" y="25714"/>
                    <a:pt x="33802" y="25714"/>
                    <a:pt x="67605" y="257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7" name="Shape 457"/>
            <p:cNvSpPr/>
            <p:nvPr/>
          </p:nvSpPr>
          <p:spPr>
            <a:xfrm>
              <a:off x="2095232051" y="1280243313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7272" y="120000"/>
                    <a:pt x="87272" y="120000"/>
                    <a:pt x="87272" y="0"/>
                  </a:cubicBezTo>
                  <a:cubicBezTo>
                    <a:pt x="21818" y="120000"/>
                    <a:pt x="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8" name="Shape 458"/>
            <p:cNvSpPr/>
            <p:nvPr/>
          </p:nvSpPr>
          <p:spPr>
            <a:xfrm>
              <a:off x="2081040065" y="949876485"/>
              <a:ext cx="23868097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213" y="110000"/>
                  </a:moveTo>
                  <a:lnTo>
                    <a:pt x="47213" y="110000"/>
                  </a:lnTo>
                  <a:cubicBezTo>
                    <a:pt x="53114" y="100000"/>
                    <a:pt x="58032" y="80000"/>
                    <a:pt x="77704" y="90000"/>
                  </a:cubicBezTo>
                  <a:cubicBezTo>
                    <a:pt x="94426" y="100000"/>
                    <a:pt x="77704" y="110000"/>
                    <a:pt x="78688" y="120000"/>
                  </a:cubicBezTo>
                  <a:cubicBezTo>
                    <a:pt x="90491" y="110000"/>
                    <a:pt x="120000" y="90000"/>
                    <a:pt x="82622" y="70000"/>
                  </a:cubicBezTo>
                  <a:lnTo>
                    <a:pt x="76721" y="80000"/>
                  </a:lnTo>
                  <a:cubicBezTo>
                    <a:pt x="43278" y="60000"/>
                    <a:pt x="0" y="10000"/>
                    <a:pt x="5901" y="0"/>
                  </a:cubicBezTo>
                  <a:cubicBezTo>
                    <a:pt x="15737" y="40000"/>
                    <a:pt x="24590" y="70000"/>
                    <a:pt x="47213" y="11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9" name="Shape 459"/>
            <p:cNvSpPr/>
            <p:nvPr/>
          </p:nvSpPr>
          <p:spPr>
            <a:xfrm>
              <a:off x="2038464517" y="991142751"/>
              <a:ext cx="1419184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513" y="0"/>
                  </a:moveTo>
                  <a:lnTo>
                    <a:pt x="113513" y="0"/>
                  </a:lnTo>
                  <a:lnTo>
                    <a:pt x="0" y="40000"/>
                  </a:lnTo>
                  <a:lnTo>
                    <a:pt x="58378" y="120000"/>
                  </a:lnTo>
                  <a:lnTo>
                    <a:pt x="55135" y="80000"/>
                  </a:lnTo>
                  <a:cubicBezTo>
                    <a:pt x="120000" y="80000"/>
                    <a:pt x="105405" y="40000"/>
                    <a:pt x="113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0" name="Shape 460"/>
            <p:cNvSpPr/>
            <p:nvPr/>
          </p:nvSpPr>
          <p:spPr>
            <a:xfrm>
              <a:off x="1971053146" y="454305109"/>
              <a:ext cx="774100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00" y="85714"/>
                  </a:moveTo>
                  <a:lnTo>
                    <a:pt x="93000" y="85714"/>
                  </a:lnTo>
                  <a:lnTo>
                    <a:pt x="120000" y="0"/>
                  </a:lnTo>
                  <a:lnTo>
                    <a:pt x="0" y="119999"/>
                  </a:lnTo>
                  <a:lnTo>
                    <a:pt x="93000" y="85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1" name="Shape 461"/>
            <p:cNvSpPr/>
            <p:nvPr/>
          </p:nvSpPr>
          <p:spPr>
            <a:xfrm>
              <a:off x="1955248756" y="495571375"/>
              <a:ext cx="4515585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20000"/>
                  </a:moveTo>
                  <a:lnTo>
                    <a:pt x="105000" y="120000"/>
                  </a:lnTo>
                  <a:lnTo>
                    <a:pt x="120000" y="0"/>
                  </a:lnTo>
                  <a:lnTo>
                    <a:pt x="0" y="90000"/>
                  </a:lnTo>
                  <a:lnTo>
                    <a:pt x="105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2" name="Shape 462"/>
            <p:cNvSpPr/>
            <p:nvPr/>
          </p:nvSpPr>
          <p:spPr>
            <a:xfrm>
              <a:off x="949885641" y="1734514608"/>
              <a:ext cx="419294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57142" y="0"/>
                    <a:pt x="91428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3" name="Shape 463"/>
            <p:cNvSpPr/>
            <p:nvPr/>
          </p:nvSpPr>
          <p:spPr>
            <a:xfrm>
              <a:off x="982139876" y="1693214528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lnTo>
                    <a:pt x="72000" y="120000"/>
                  </a:lnTo>
                  <a:lnTo>
                    <a:pt x="120000" y="0"/>
                  </a:lnTo>
                  <a:cubicBezTo>
                    <a:pt x="36000" y="60000"/>
                    <a:pt x="0" y="120000"/>
                    <a:pt x="72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4" name="Shape 464"/>
            <p:cNvSpPr/>
            <p:nvPr/>
          </p:nvSpPr>
          <p:spPr>
            <a:xfrm>
              <a:off x="1509173370" y="247804708"/>
              <a:ext cx="12579031" cy="2478020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62769" y="66666"/>
                    <a:pt x="0" y="0"/>
                    <a:pt x="7384" y="53333"/>
                  </a:cubicBezTo>
                  <a:lnTo>
                    <a:pt x="24000" y="106666"/>
                  </a:lnTo>
                  <a:cubicBezTo>
                    <a:pt x="64615" y="93333"/>
                    <a:pt x="94153" y="106666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5" name="Shape 465"/>
            <p:cNvSpPr/>
            <p:nvPr/>
          </p:nvSpPr>
          <p:spPr>
            <a:xfrm>
              <a:off x="1222110991" y="1073742911"/>
              <a:ext cx="5805753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37241" y="120000"/>
                  </a:lnTo>
                  <a:lnTo>
                    <a:pt x="120000" y="0"/>
                  </a:ln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6" name="Shape 466"/>
            <p:cNvSpPr/>
            <p:nvPr/>
          </p:nvSpPr>
          <p:spPr>
            <a:xfrm>
              <a:off x="1210177067" y="1610614367"/>
              <a:ext cx="774100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0" y="0"/>
                  </a:lnTo>
                  <a:cubicBezTo>
                    <a:pt x="27000" y="40000"/>
                    <a:pt x="6600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7" name="Shape 467"/>
            <p:cNvSpPr/>
            <p:nvPr/>
          </p:nvSpPr>
          <p:spPr>
            <a:xfrm>
              <a:off x="789904966" y="1817114769"/>
              <a:ext cx="74183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789" y="0"/>
                  </a:moveTo>
                  <a:lnTo>
                    <a:pt x="75789" y="0"/>
                  </a:lnTo>
                  <a:lnTo>
                    <a:pt x="0" y="120000"/>
                  </a:lnTo>
                  <a:cubicBezTo>
                    <a:pt x="120000" y="120000"/>
                    <a:pt x="66315" y="72000"/>
                    <a:pt x="757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8" name="Shape 468"/>
            <p:cNvSpPr/>
            <p:nvPr/>
          </p:nvSpPr>
          <p:spPr>
            <a:xfrm>
              <a:off x="1764303934" y="536871455"/>
              <a:ext cx="12579031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cubicBezTo>
                    <a:pt x="72000" y="20000"/>
                    <a:pt x="33230" y="0"/>
                    <a:pt x="0" y="0"/>
                  </a:cubicBezTo>
                  <a:cubicBezTo>
                    <a:pt x="59076" y="40000"/>
                    <a:pt x="105230" y="120000"/>
                    <a:pt x="120000" y="6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9" name="Shape 469"/>
            <p:cNvSpPr/>
            <p:nvPr/>
          </p:nvSpPr>
          <p:spPr>
            <a:xfrm>
              <a:off x="962142291" y="371704949"/>
              <a:ext cx="387050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0"/>
                  </a:moveTo>
                  <a:lnTo>
                    <a:pt x="102857" y="0"/>
                  </a:lnTo>
                  <a:cubicBezTo>
                    <a:pt x="28571" y="60000"/>
                    <a:pt x="0" y="120000"/>
                    <a:pt x="0" y="120000"/>
                  </a:cubicBezTo>
                  <a:cubicBezTo>
                    <a:pt x="74285" y="120000"/>
                    <a:pt x="120000" y="60000"/>
                    <a:pt x="102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0" name="Shape 470"/>
            <p:cNvSpPr/>
            <p:nvPr/>
          </p:nvSpPr>
          <p:spPr>
            <a:xfrm>
              <a:off x="1749789426" y="454305109"/>
              <a:ext cx="1451428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20800" y="120000"/>
                  </a:lnTo>
                  <a:cubicBezTo>
                    <a:pt x="51200" y="90000"/>
                    <a:pt x="83200" y="60000"/>
                    <a:pt x="120000" y="90000"/>
                  </a:cubicBezTo>
                  <a:cubicBezTo>
                    <a:pt x="83200" y="30000"/>
                    <a:pt x="40000" y="0"/>
                    <a:pt x="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1" name="Shape 471"/>
            <p:cNvSpPr/>
            <p:nvPr/>
          </p:nvSpPr>
          <p:spPr>
            <a:xfrm>
              <a:off x="215457994" y="1528048021"/>
              <a:ext cx="1612607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5000" y="0"/>
                  </a:lnTo>
                  <a:cubicBezTo>
                    <a:pt x="0" y="120000"/>
                    <a:pt x="4500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2" name="Shape 472"/>
            <p:cNvSpPr/>
            <p:nvPr/>
          </p:nvSpPr>
          <p:spPr>
            <a:xfrm>
              <a:off x="48703719" y="247804708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0000" y="120000"/>
                    <a:pt x="76666" y="120000"/>
                    <a:pt x="120000" y="120000"/>
                  </a:cubicBezTo>
                  <a:cubicBezTo>
                    <a:pt x="96666" y="0"/>
                    <a:pt x="63333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3" name="Shape 473"/>
            <p:cNvSpPr/>
            <p:nvPr/>
          </p:nvSpPr>
          <p:spPr>
            <a:xfrm>
              <a:off x="1887515068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120000" y="120000"/>
                    <a:pt x="1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4" name="Shape 474"/>
            <p:cNvSpPr/>
            <p:nvPr/>
          </p:nvSpPr>
          <p:spPr>
            <a:xfrm>
              <a:off x="1904609546" y="1032442831"/>
              <a:ext cx="161260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60000" y="40000"/>
                    <a:pt x="15000" y="80000"/>
                    <a:pt x="0" y="120000"/>
                  </a:cubicBezTo>
                  <a:cubicBezTo>
                    <a:pt x="30000" y="80000"/>
                    <a:pt x="60000" y="4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5" name="Shape 475"/>
            <p:cNvSpPr/>
            <p:nvPr/>
          </p:nvSpPr>
          <p:spPr>
            <a:xfrm>
              <a:off x="1711729593" y="1321543393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000" y="0"/>
                  </a:moveTo>
                  <a:lnTo>
                    <a:pt x="24000" y="0"/>
                  </a:lnTo>
                  <a:lnTo>
                    <a:pt x="0" y="0"/>
                  </a:lnTo>
                  <a:cubicBezTo>
                    <a:pt x="120000" y="120000"/>
                    <a:pt x="96000" y="0"/>
                    <a:pt x="2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6" name="Shape 476"/>
            <p:cNvSpPr/>
            <p:nvPr/>
          </p:nvSpPr>
          <p:spPr>
            <a:xfrm>
              <a:off x="1888482429" y="578171536"/>
              <a:ext cx="4838026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6400" y="0"/>
                    <a:pt x="48000" y="0"/>
                    <a:pt x="0" y="0"/>
                  </a:cubicBezTo>
                  <a:cubicBezTo>
                    <a:pt x="24000" y="0"/>
                    <a:pt x="576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7" name="Shape 477"/>
            <p:cNvSpPr/>
            <p:nvPr/>
          </p:nvSpPr>
          <p:spPr>
            <a:xfrm>
              <a:off x="1892353101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08000" y="120000"/>
                  </a:lnTo>
                  <a:cubicBezTo>
                    <a:pt x="120000" y="120000"/>
                    <a:pt x="10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8" name="Shape 478"/>
            <p:cNvSpPr/>
            <p:nvPr/>
          </p:nvSpPr>
          <p:spPr>
            <a:xfrm>
              <a:off x="1882354309" y="536871455"/>
              <a:ext cx="612819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42580" y="0"/>
                    <a:pt x="81290" y="0"/>
                    <a:pt x="120000" y="120000"/>
                  </a:cubicBezTo>
                  <a:cubicBezTo>
                    <a:pt x="108387" y="0"/>
                    <a:pt x="100645" y="0"/>
                    <a:pt x="1045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9" name="Shape 479"/>
            <p:cNvSpPr/>
            <p:nvPr/>
          </p:nvSpPr>
          <p:spPr>
            <a:xfrm>
              <a:off x="522195179" y="1280243313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99130" y="0"/>
                  </a:lnTo>
                  <a:cubicBezTo>
                    <a:pt x="0" y="120000"/>
                    <a:pt x="41739" y="6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0" name="Shape 480"/>
            <p:cNvSpPr/>
            <p:nvPr/>
          </p:nvSpPr>
          <p:spPr>
            <a:xfrm>
              <a:off x="1423377229" y="1775814688"/>
              <a:ext cx="64508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lnTo>
                    <a:pt x="40000" y="120000"/>
                  </a:lnTo>
                  <a:lnTo>
                    <a:pt x="120000" y="0"/>
                  </a:lnTo>
                  <a:lnTo>
                    <a:pt x="0" y="0"/>
                  </a:lnTo>
                  <a:lnTo>
                    <a:pt x="4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1" name="Shape 481"/>
            <p:cNvSpPr/>
            <p:nvPr/>
          </p:nvSpPr>
          <p:spPr>
            <a:xfrm>
              <a:off x="1409830491" y="1404113966"/>
              <a:ext cx="13546758" cy="4955705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52173" y="77647"/>
                    <a:pt x="81739" y="84705"/>
                    <a:pt x="120000" y="91764"/>
                  </a:cubicBezTo>
                  <a:lnTo>
                    <a:pt x="80000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2" name="Shape 482"/>
            <p:cNvSpPr/>
            <p:nvPr/>
          </p:nvSpPr>
          <p:spPr>
            <a:xfrm>
              <a:off x="8063456" y="0"/>
              <a:ext cx="1942992144" cy="21474836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39" y="19200"/>
                  </a:moveTo>
                  <a:lnTo>
                    <a:pt x="29539" y="19200"/>
                  </a:lnTo>
                  <a:lnTo>
                    <a:pt x="29694" y="20800"/>
                  </a:lnTo>
                  <a:cubicBezTo>
                    <a:pt x="29347" y="24000"/>
                    <a:pt x="29443" y="20800"/>
                    <a:pt x="29539" y="19200"/>
                  </a:cubicBezTo>
                  <a:close/>
                  <a:moveTo>
                    <a:pt x="114317" y="40000"/>
                  </a:moveTo>
                  <a:lnTo>
                    <a:pt x="114317" y="40000"/>
                  </a:lnTo>
                  <a:cubicBezTo>
                    <a:pt x="114400" y="38400"/>
                    <a:pt x="114388" y="36800"/>
                    <a:pt x="114364" y="36800"/>
                  </a:cubicBezTo>
                  <a:cubicBezTo>
                    <a:pt x="114305" y="38400"/>
                    <a:pt x="114125" y="38400"/>
                    <a:pt x="113922" y="38400"/>
                  </a:cubicBezTo>
                  <a:cubicBezTo>
                    <a:pt x="113982" y="40000"/>
                    <a:pt x="114089" y="41600"/>
                    <a:pt x="114317" y="40000"/>
                  </a:cubicBezTo>
                  <a:close/>
                  <a:moveTo>
                    <a:pt x="113527" y="36800"/>
                  </a:moveTo>
                  <a:lnTo>
                    <a:pt x="113527" y="36800"/>
                  </a:lnTo>
                  <a:lnTo>
                    <a:pt x="113515" y="36800"/>
                  </a:lnTo>
                  <a:cubicBezTo>
                    <a:pt x="113132" y="33600"/>
                    <a:pt x="113264" y="35200"/>
                    <a:pt x="113527" y="36800"/>
                  </a:cubicBezTo>
                  <a:close/>
                  <a:moveTo>
                    <a:pt x="76283" y="80000"/>
                  </a:moveTo>
                  <a:lnTo>
                    <a:pt x="76283" y="80000"/>
                  </a:lnTo>
                  <a:cubicBezTo>
                    <a:pt x="76151" y="83200"/>
                    <a:pt x="75960" y="81600"/>
                    <a:pt x="75732" y="78400"/>
                  </a:cubicBezTo>
                  <a:cubicBezTo>
                    <a:pt x="75900" y="78400"/>
                    <a:pt x="76079" y="78400"/>
                    <a:pt x="76283" y="80000"/>
                  </a:cubicBezTo>
                  <a:close/>
                  <a:moveTo>
                    <a:pt x="62907" y="96000"/>
                  </a:moveTo>
                  <a:lnTo>
                    <a:pt x="62907" y="96000"/>
                  </a:lnTo>
                  <a:cubicBezTo>
                    <a:pt x="62739" y="97600"/>
                    <a:pt x="62404" y="102400"/>
                    <a:pt x="62273" y="97600"/>
                  </a:cubicBezTo>
                  <a:cubicBezTo>
                    <a:pt x="62476" y="88000"/>
                    <a:pt x="62620" y="92800"/>
                    <a:pt x="62907" y="96000"/>
                  </a:cubicBezTo>
                  <a:close/>
                  <a:moveTo>
                    <a:pt x="54113" y="97600"/>
                  </a:moveTo>
                  <a:lnTo>
                    <a:pt x="54113" y="97600"/>
                  </a:lnTo>
                  <a:lnTo>
                    <a:pt x="54699" y="104000"/>
                  </a:lnTo>
                  <a:cubicBezTo>
                    <a:pt x="53994" y="113600"/>
                    <a:pt x="53479" y="110400"/>
                    <a:pt x="54029" y="120000"/>
                  </a:cubicBezTo>
                  <a:cubicBezTo>
                    <a:pt x="54113" y="97600"/>
                    <a:pt x="56315" y="118400"/>
                    <a:pt x="56398" y="96000"/>
                  </a:cubicBezTo>
                  <a:lnTo>
                    <a:pt x="56793" y="100800"/>
                  </a:lnTo>
                  <a:cubicBezTo>
                    <a:pt x="56673" y="100800"/>
                    <a:pt x="56662" y="102400"/>
                    <a:pt x="56554" y="102400"/>
                  </a:cubicBezTo>
                  <a:cubicBezTo>
                    <a:pt x="57308" y="112000"/>
                    <a:pt x="57116" y="86400"/>
                    <a:pt x="58085" y="89600"/>
                  </a:cubicBezTo>
                  <a:cubicBezTo>
                    <a:pt x="58420" y="91200"/>
                    <a:pt x="58660" y="94400"/>
                    <a:pt x="58432" y="97600"/>
                  </a:cubicBezTo>
                  <a:lnTo>
                    <a:pt x="59186" y="91200"/>
                  </a:lnTo>
                  <a:cubicBezTo>
                    <a:pt x="59401" y="92800"/>
                    <a:pt x="59353" y="96000"/>
                    <a:pt x="59126" y="96000"/>
                  </a:cubicBezTo>
                  <a:lnTo>
                    <a:pt x="60287" y="94400"/>
                  </a:lnTo>
                  <a:lnTo>
                    <a:pt x="60275" y="94400"/>
                  </a:lnTo>
                  <a:cubicBezTo>
                    <a:pt x="60442" y="91200"/>
                    <a:pt x="60813" y="86400"/>
                    <a:pt x="60993" y="83200"/>
                  </a:cubicBezTo>
                  <a:cubicBezTo>
                    <a:pt x="61280" y="86400"/>
                    <a:pt x="60849" y="86400"/>
                    <a:pt x="60921" y="89600"/>
                  </a:cubicBezTo>
                  <a:lnTo>
                    <a:pt x="61555" y="83200"/>
                  </a:lnTo>
                  <a:cubicBezTo>
                    <a:pt x="61818" y="89600"/>
                    <a:pt x="61292" y="94400"/>
                    <a:pt x="60849" y="94400"/>
                  </a:cubicBezTo>
                  <a:cubicBezTo>
                    <a:pt x="61447" y="116800"/>
                    <a:pt x="61375" y="88000"/>
                    <a:pt x="62667" y="102400"/>
                  </a:cubicBezTo>
                  <a:lnTo>
                    <a:pt x="62057" y="104000"/>
                  </a:lnTo>
                  <a:cubicBezTo>
                    <a:pt x="62452" y="116800"/>
                    <a:pt x="62919" y="112000"/>
                    <a:pt x="63601" y="120000"/>
                  </a:cubicBezTo>
                  <a:cubicBezTo>
                    <a:pt x="63433" y="116800"/>
                    <a:pt x="62237" y="100800"/>
                    <a:pt x="62931" y="96000"/>
                  </a:cubicBezTo>
                  <a:cubicBezTo>
                    <a:pt x="63122" y="97600"/>
                    <a:pt x="63385" y="97600"/>
                    <a:pt x="63756" y="94400"/>
                  </a:cubicBezTo>
                  <a:cubicBezTo>
                    <a:pt x="63756" y="100800"/>
                    <a:pt x="64115" y="99200"/>
                    <a:pt x="64582" y="99200"/>
                  </a:cubicBezTo>
                  <a:lnTo>
                    <a:pt x="64546" y="110400"/>
                  </a:lnTo>
                  <a:cubicBezTo>
                    <a:pt x="65036" y="107200"/>
                    <a:pt x="65000" y="102400"/>
                    <a:pt x="65288" y="97600"/>
                  </a:cubicBezTo>
                  <a:cubicBezTo>
                    <a:pt x="65838" y="97600"/>
                    <a:pt x="65958" y="105600"/>
                    <a:pt x="66077" y="113600"/>
                  </a:cubicBezTo>
                  <a:cubicBezTo>
                    <a:pt x="66963" y="115200"/>
                    <a:pt x="65479" y="100800"/>
                    <a:pt x="66520" y="99200"/>
                  </a:cubicBezTo>
                  <a:cubicBezTo>
                    <a:pt x="67250" y="102400"/>
                    <a:pt x="67764" y="99200"/>
                    <a:pt x="68638" y="92800"/>
                  </a:cubicBezTo>
                  <a:cubicBezTo>
                    <a:pt x="69152" y="96000"/>
                    <a:pt x="68554" y="99200"/>
                    <a:pt x="68733" y="102400"/>
                  </a:cubicBezTo>
                  <a:lnTo>
                    <a:pt x="69188" y="94400"/>
                  </a:lnTo>
                  <a:cubicBezTo>
                    <a:pt x="69296" y="94400"/>
                    <a:pt x="69260" y="96000"/>
                    <a:pt x="69248" y="97600"/>
                  </a:cubicBezTo>
                  <a:cubicBezTo>
                    <a:pt x="69631" y="94400"/>
                    <a:pt x="69272" y="88000"/>
                    <a:pt x="69882" y="84800"/>
                  </a:cubicBezTo>
                  <a:cubicBezTo>
                    <a:pt x="70037" y="73600"/>
                    <a:pt x="71114" y="102400"/>
                    <a:pt x="71856" y="89600"/>
                  </a:cubicBezTo>
                  <a:cubicBezTo>
                    <a:pt x="72035" y="92800"/>
                    <a:pt x="71772" y="96000"/>
                    <a:pt x="71820" y="99200"/>
                  </a:cubicBezTo>
                  <a:cubicBezTo>
                    <a:pt x="72849" y="91200"/>
                    <a:pt x="72705" y="94400"/>
                    <a:pt x="73543" y="83200"/>
                  </a:cubicBezTo>
                  <a:lnTo>
                    <a:pt x="74249" y="89600"/>
                  </a:lnTo>
                  <a:cubicBezTo>
                    <a:pt x="73734" y="81600"/>
                    <a:pt x="74404" y="72000"/>
                    <a:pt x="74991" y="65600"/>
                  </a:cubicBezTo>
                  <a:cubicBezTo>
                    <a:pt x="74799" y="60800"/>
                    <a:pt x="74644" y="57600"/>
                    <a:pt x="74536" y="56000"/>
                  </a:cubicBezTo>
                  <a:lnTo>
                    <a:pt x="75469" y="51200"/>
                  </a:lnTo>
                  <a:cubicBezTo>
                    <a:pt x="75589" y="52800"/>
                    <a:pt x="75493" y="56000"/>
                    <a:pt x="75337" y="60800"/>
                  </a:cubicBezTo>
                  <a:lnTo>
                    <a:pt x="75505" y="57600"/>
                  </a:lnTo>
                  <a:cubicBezTo>
                    <a:pt x="75840" y="62400"/>
                    <a:pt x="75672" y="68800"/>
                    <a:pt x="75433" y="73600"/>
                  </a:cubicBezTo>
                  <a:lnTo>
                    <a:pt x="75098" y="67200"/>
                  </a:lnTo>
                  <a:cubicBezTo>
                    <a:pt x="74859" y="73600"/>
                    <a:pt x="74644" y="80000"/>
                    <a:pt x="74691" y="86400"/>
                  </a:cubicBezTo>
                  <a:cubicBezTo>
                    <a:pt x="74751" y="84800"/>
                    <a:pt x="74871" y="84800"/>
                    <a:pt x="75002" y="83200"/>
                  </a:cubicBezTo>
                  <a:cubicBezTo>
                    <a:pt x="74943" y="84800"/>
                    <a:pt x="74907" y="86400"/>
                    <a:pt x="74931" y="88000"/>
                  </a:cubicBezTo>
                  <a:cubicBezTo>
                    <a:pt x="74967" y="89600"/>
                    <a:pt x="75062" y="86400"/>
                    <a:pt x="75218" y="84800"/>
                  </a:cubicBezTo>
                  <a:lnTo>
                    <a:pt x="75421" y="96000"/>
                  </a:lnTo>
                  <a:lnTo>
                    <a:pt x="75481" y="91200"/>
                  </a:lnTo>
                  <a:lnTo>
                    <a:pt x="76701" y="99200"/>
                  </a:lnTo>
                  <a:cubicBezTo>
                    <a:pt x="77587" y="88000"/>
                    <a:pt x="78340" y="70400"/>
                    <a:pt x="79740" y="65600"/>
                  </a:cubicBezTo>
                  <a:cubicBezTo>
                    <a:pt x="79393" y="75200"/>
                    <a:pt x="79668" y="80000"/>
                    <a:pt x="79645" y="89600"/>
                  </a:cubicBezTo>
                  <a:cubicBezTo>
                    <a:pt x="79262" y="80000"/>
                    <a:pt x="78568" y="94400"/>
                    <a:pt x="77850" y="92800"/>
                  </a:cubicBezTo>
                  <a:cubicBezTo>
                    <a:pt x="78221" y="92800"/>
                    <a:pt x="78137" y="97600"/>
                    <a:pt x="78041" y="99200"/>
                  </a:cubicBezTo>
                  <a:lnTo>
                    <a:pt x="79333" y="91200"/>
                  </a:lnTo>
                  <a:cubicBezTo>
                    <a:pt x="79298" y="99200"/>
                    <a:pt x="79609" y="96000"/>
                    <a:pt x="79944" y="100800"/>
                  </a:cubicBezTo>
                  <a:cubicBezTo>
                    <a:pt x="79680" y="83200"/>
                    <a:pt x="80901" y="89600"/>
                    <a:pt x="81427" y="84800"/>
                  </a:cubicBezTo>
                  <a:cubicBezTo>
                    <a:pt x="81451" y="89600"/>
                    <a:pt x="81332" y="96000"/>
                    <a:pt x="80685" y="94400"/>
                  </a:cubicBezTo>
                  <a:cubicBezTo>
                    <a:pt x="81391" y="107200"/>
                    <a:pt x="81607" y="75200"/>
                    <a:pt x="82301" y="86400"/>
                  </a:cubicBezTo>
                  <a:cubicBezTo>
                    <a:pt x="82133" y="86400"/>
                    <a:pt x="82049" y="84800"/>
                    <a:pt x="81990" y="88000"/>
                  </a:cubicBezTo>
                  <a:cubicBezTo>
                    <a:pt x="82360" y="83200"/>
                    <a:pt x="83246" y="88000"/>
                    <a:pt x="83042" y="92800"/>
                  </a:cubicBezTo>
                  <a:lnTo>
                    <a:pt x="82887" y="92800"/>
                  </a:lnTo>
                  <a:cubicBezTo>
                    <a:pt x="83916" y="94400"/>
                    <a:pt x="86033" y="92800"/>
                    <a:pt x="86189" y="80000"/>
                  </a:cubicBezTo>
                  <a:cubicBezTo>
                    <a:pt x="86201" y="81600"/>
                    <a:pt x="86057" y="96000"/>
                    <a:pt x="85998" y="99200"/>
                  </a:cubicBezTo>
                  <a:lnTo>
                    <a:pt x="87840" y="52800"/>
                  </a:lnTo>
                  <a:cubicBezTo>
                    <a:pt x="87684" y="65600"/>
                    <a:pt x="88307" y="92800"/>
                    <a:pt x="87445" y="99200"/>
                  </a:cubicBezTo>
                  <a:cubicBezTo>
                    <a:pt x="87696" y="100800"/>
                    <a:pt x="87996" y="104000"/>
                    <a:pt x="88522" y="99200"/>
                  </a:cubicBezTo>
                  <a:cubicBezTo>
                    <a:pt x="88354" y="97600"/>
                    <a:pt x="88103" y="81600"/>
                    <a:pt x="88331" y="81600"/>
                  </a:cubicBezTo>
                  <a:cubicBezTo>
                    <a:pt x="88965" y="94400"/>
                    <a:pt x="88773" y="88000"/>
                    <a:pt x="89551" y="99200"/>
                  </a:cubicBezTo>
                  <a:cubicBezTo>
                    <a:pt x="89288" y="97600"/>
                    <a:pt x="89575" y="78400"/>
                    <a:pt x="89970" y="80000"/>
                  </a:cubicBezTo>
                  <a:cubicBezTo>
                    <a:pt x="89910" y="81600"/>
                    <a:pt x="90005" y="97600"/>
                    <a:pt x="89862" y="99200"/>
                  </a:cubicBezTo>
                  <a:lnTo>
                    <a:pt x="90855" y="81600"/>
                  </a:lnTo>
                  <a:cubicBezTo>
                    <a:pt x="90604" y="84800"/>
                    <a:pt x="90807" y="97600"/>
                    <a:pt x="91034" y="102400"/>
                  </a:cubicBezTo>
                  <a:cubicBezTo>
                    <a:pt x="90927" y="99200"/>
                    <a:pt x="91884" y="102400"/>
                    <a:pt x="92147" y="100800"/>
                  </a:cubicBezTo>
                  <a:lnTo>
                    <a:pt x="91728" y="97600"/>
                  </a:lnTo>
                  <a:cubicBezTo>
                    <a:pt x="92853" y="100800"/>
                    <a:pt x="92841" y="72000"/>
                    <a:pt x="93954" y="73600"/>
                  </a:cubicBezTo>
                  <a:cubicBezTo>
                    <a:pt x="93822" y="76800"/>
                    <a:pt x="93619" y="96000"/>
                    <a:pt x="94181" y="99200"/>
                  </a:cubicBezTo>
                  <a:cubicBezTo>
                    <a:pt x="94444" y="89600"/>
                    <a:pt x="95330" y="54400"/>
                    <a:pt x="96311" y="46400"/>
                  </a:cubicBezTo>
                  <a:lnTo>
                    <a:pt x="96502" y="52800"/>
                  </a:lnTo>
                  <a:lnTo>
                    <a:pt x="97256" y="46400"/>
                  </a:lnTo>
                  <a:cubicBezTo>
                    <a:pt x="96789" y="60800"/>
                    <a:pt x="95473" y="89600"/>
                    <a:pt x="94743" y="100800"/>
                  </a:cubicBezTo>
                  <a:cubicBezTo>
                    <a:pt x="95162" y="105600"/>
                    <a:pt x="94863" y="107200"/>
                    <a:pt x="95497" y="107200"/>
                  </a:cubicBezTo>
                  <a:cubicBezTo>
                    <a:pt x="95712" y="112000"/>
                    <a:pt x="95150" y="115200"/>
                    <a:pt x="94971" y="115200"/>
                  </a:cubicBezTo>
                  <a:lnTo>
                    <a:pt x="96430" y="118400"/>
                  </a:lnTo>
                  <a:cubicBezTo>
                    <a:pt x="96358" y="107200"/>
                    <a:pt x="97543" y="107200"/>
                    <a:pt x="97495" y="99200"/>
                  </a:cubicBezTo>
                  <a:lnTo>
                    <a:pt x="95904" y="108800"/>
                  </a:lnTo>
                  <a:cubicBezTo>
                    <a:pt x="95844" y="99200"/>
                    <a:pt x="96825" y="78400"/>
                    <a:pt x="97854" y="81600"/>
                  </a:cubicBezTo>
                  <a:cubicBezTo>
                    <a:pt x="98117" y="84800"/>
                    <a:pt x="97663" y="100800"/>
                    <a:pt x="97686" y="104000"/>
                  </a:cubicBezTo>
                  <a:cubicBezTo>
                    <a:pt x="97818" y="100800"/>
                    <a:pt x="98667" y="97600"/>
                    <a:pt x="98763" y="99200"/>
                  </a:cubicBezTo>
                  <a:lnTo>
                    <a:pt x="98321" y="105600"/>
                  </a:lnTo>
                  <a:cubicBezTo>
                    <a:pt x="98895" y="110400"/>
                    <a:pt x="99266" y="91200"/>
                    <a:pt x="99960" y="102400"/>
                  </a:cubicBezTo>
                  <a:cubicBezTo>
                    <a:pt x="100199" y="102400"/>
                    <a:pt x="100666" y="116800"/>
                    <a:pt x="100713" y="110400"/>
                  </a:cubicBezTo>
                  <a:cubicBezTo>
                    <a:pt x="100319" y="97600"/>
                    <a:pt x="100247" y="59200"/>
                    <a:pt x="100510" y="49600"/>
                  </a:cubicBezTo>
                  <a:cubicBezTo>
                    <a:pt x="100594" y="49600"/>
                    <a:pt x="101754" y="60800"/>
                    <a:pt x="102029" y="67200"/>
                  </a:cubicBezTo>
                  <a:cubicBezTo>
                    <a:pt x="102424" y="76800"/>
                    <a:pt x="101443" y="91200"/>
                    <a:pt x="101778" y="99200"/>
                  </a:cubicBezTo>
                  <a:cubicBezTo>
                    <a:pt x="101790" y="96000"/>
                    <a:pt x="102005" y="92800"/>
                    <a:pt x="102101" y="91200"/>
                  </a:cubicBezTo>
                  <a:cubicBezTo>
                    <a:pt x="102352" y="94400"/>
                    <a:pt x="101994" y="100800"/>
                    <a:pt x="102544" y="99200"/>
                  </a:cubicBezTo>
                  <a:cubicBezTo>
                    <a:pt x="102628" y="88000"/>
                    <a:pt x="103657" y="100800"/>
                    <a:pt x="102795" y="89600"/>
                  </a:cubicBezTo>
                  <a:cubicBezTo>
                    <a:pt x="103333" y="88000"/>
                    <a:pt x="103369" y="92800"/>
                    <a:pt x="103992" y="92800"/>
                  </a:cubicBezTo>
                  <a:cubicBezTo>
                    <a:pt x="103788" y="84800"/>
                    <a:pt x="104554" y="68800"/>
                    <a:pt x="105092" y="65600"/>
                  </a:cubicBezTo>
                  <a:cubicBezTo>
                    <a:pt x="105056" y="67200"/>
                    <a:pt x="105176" y="72000"/>
                    <a:pt x="105236" y="73600"/>
                  </a:cubicBezTo>
                  <a:cubicBezTo>
                    <a:pt x="106336" y="75200"/>
                    <a:pt x="106923" y="80000"/>
                    <a:pt x="107940" y="80000"/>
                  </a:cubicBezTo>
                  <a:cubicBezTo>
                    <a:pt x="108035" y="83200"/>
                    <a:pt x="108526" y="86400"/>
                    <a:pt x="108323" y="91200"/>
                  </a:cubicBezTo>
                  <a:cubicBezTo>
                    <a:pt x="108466" y="89600"/>
                    <a:pt x="108598" y="84800"/>
                    <a:pt x="108909" y="84800"/>
                  </a:cubicBezTo>
                  <a:cubicBezTo>
                    <a:pt x="109519" y="94400"/>
                    <a:pt x="108215" y="86400"/>
                    <a:pt x="108681" y="97600"/>
                  </a:cubicBezTo>
                  <a:cubicBezTo>
                    <a:pt x="108717" y="91200"/>
                    <a:pt x="109495" y="89600"/>
                    <a:pt x="109938" y="84800"/>
                  </a:cubicBezTo>
                  <a:cubicBezTo>
                    <a:pt x="109806" y="75200"/>
                    <a:pt x="108909" y="83200"/>
                    <a:pt x="108454" y="86400"/>
                  </a:cubicBezTo>
                  <a:cubicBezTo>
                    <a:pt x="108454" y="73600"/>
                    <a:pt x="109232" y="59200"/>
                    <a:pt x="110297" y="52800"/>
                  </a:cubicBezTo>
                  <a:cubicBezTo>
                    <a:pt x="111146" y="49600"/>
                    <a:pt x="110667" y="62400"/>
                    <a:pt x="110811" y="60800"/>
                  </a:cubicBezTo>
                  <a:cubicBezTo>
                    <a:pt x="112402" y="62400"/>
                    <a:pt x="112175" y="36800"/>
                    <a:pt x="113491" y="46400"/>
                  </a:cubicBezTo>
                  <a:cubicBezTo>
                    <a:pt x="114017" y="56000"/>
                    <a:pt x="113515" y="64000"/>
                    <a:pt x="113635" y="70400"/>
                  </a:cubicBezTo>
                  <a:cubicBezTo>
                    <a:pt x="112941" y="73600"/>
                    <a:pt x="112570" y="64000"/>
                    <a:pt x="112103" y="64000"/>
                  </a:cubicBezTo>
                  <a:lnTo>
                    <a:pt x="112677" y="68800"/>
                  </a:lnTo>
                  <a:cubicBezTo>
                    <a:pt x="112462" y="72000"/>
                    <a:pt x="111996" y="73600"/>
                    <a:pt x="111744" y="72000"/>
                  </a:cubicBezTo>
                  <a:cubicBezTo>
                    <a:pt x="112187" y="80000"/>
                    <a:pt x="114436" y="73600"/>
                    <a:pt x="115668" y="81600"/>
                  </a:cubicBezTo>
                  <a:cubicBezTo>
                    <a:pt x="115884" y="78400"/>
                    <a:pt x="116267" y="75200"/>
                    <a:pt x="116087" y="72000"/>
                  </a:cubicBezTo>
                  <a:lnTo>
                    <a:pt x="115692" y="72000"/>
                  </a:lnTo>
                  <a:cubicBezTo>
                    <a:pt x="115333" y="65600"/>
                    <a:pt x="116434" y="62400"/>
                    <a:pt x="115932" y="59200"/>
                  </a:cubicBezTo>
                  <a:cubicBezTo>
                    <a:pt x="116458" y="54400"/>
                    <a:pt x="117044" y="46400"/>
                    <a:pt x="117774" y="51200"/>
                  </a:cubicBezTo>
                  <a:lnTo>
                    <a:pt x="117918" y="60800"/>
                  </a:lnTo>
                  <a:cubicBezTo>
                    <a:pt x="117894" y="57600"/>
                    <a:pt x="117439" y="56000"/>
                    <a:pt x="117224" y="57600"/>
                  </a:cubicBezTo>
                  <a:cubicBezTo>
                    <a:pt x="117535" y="54400"/>
                    <a:pt x="118348" y="72000"/>
                    <a:pt x="118683" y="59200"/>
                  </a:cubicBezTo>
                  <a:lnTo>
                    <a:pt x="118169" y="51200"/>
                  </a:lnTo>
                  <a:cubicBezTo>
                    <a:pt x="118695" y="46400"/>
                    <a:pt x="119341" y="36800"/>
                    <a:pt x="120000" y="40000"/>
                  </a:cubicBezTo>
                  <a:cubicBezTo>
                    <a:pt x="119700" y="30400"/>
                    <a:pt x="119844" y="41600"/>
                    <a:pt x="119389" y="28800"/>
                  </a:cubicBezTo>
                  <a:cubicBezTo>
                    <a:pt x="119784" y="43200"/>
                    <a:pt x="117714" y="28800"/>
                    <a:pt x="118360" y="43200"/>
                  </a:cubicBezTo>
                  <a:cubicBezTo>
                    <a:pt x="117894" y="30400"/>
                    <a:pt x="117547" y="38400"/>
                    <a:pt x="116925" y="25600"/>
                  </a:cubicBezTo>
                  <a:cubicBezTo>
                    <a:pt x="116937" y="28800"/>
                    <a:pt x="117140" y="32000"/>
                    <a:pt x="116602" y="30400"/>
                  </a:cubicBezTo>
                  <a:cubicBezTo>
                    <a:pt x="116566" y="32000"/>
                    <a:pt x="116518" y="33600"/>
                    <a:pt x="116470" y="33600"/>
                  </a:cubicBezTo>
                  <a:lnTo>
                    <a:pt x="116434" y="33600"/>
                  </a:lnTo>
                  <a:lnTo>
                    <a:pt x="116470" y="33600"/>
                  </a:lnTo>
                  <a:cubicBezTo>
                    <a:pt x="116446" y="33600"/>
                    <a:pt x="116446" y="35200"/>
                    <a:pt x="116482" y="33600"/>
                  </a:cubicBezTo>
                  <a:cubicBezTo>
                    <a:pt x="116614" y="35200"/>
                    <a:pt x="116721" y="36800"/>
                    <a:pt x="116757" y="38400"/>
                  </a:cubicBezTo>
                  <a:cubicBezTo>
                    <a:pt x="116482" y="46400"/>
                    <a:pt x="115621" y="46400"/>
                    <a:pt x="115322" y="49600"/>
                  </a:cubicBezTo>
                  <a:cubicBezTo>
                    <a:pt x="114999" y="48000"/>
                    <a:pt x="115465" y="46400"/>
                    <a:pt x="115286" y="43200"/>
                  </a:cubicBezTo>
                  <a:lnTo>
                    <a:pt x="114843" y="48000"/>
                  </a:lnTo>
                  <a:cubicBezTo>
                    <a:pt x="114807" y="41600"/>
                    <a:pt x="113982" y="36800"/>
                    <a:pt x="114747" y="32000"/>
                  </a:cubicBezTo>
                  <a:lnTo>
                    <a:pt x="114065" y="32000"/>
                  </a:lnTo>
                  <a:cubicBezTo>
                    <a:pt x="113659" y="27200"/>
                    <a:pt x="113096" y="25600"/>
                    <a:pt x="112761" y="28800"/>
                  </a:cubicBezTo>
                  <a:cubicBezTo>
                    <a:pt x="112438" y="27200"/>
                    <a:pt x="111936" y="36800"/>
                    <a:pt x="112223" y="30400"/>
                  </a:cubicBezTo>
                  <a:lnTo>
                    <a:pt x="111146" y="35200"/>
                  </a:lnTo>
                  <a:lnTo>
                    <a:pt x="111134" y="33600"/>
                  </a:lnTo>
                  <a:cubicBezTo>
                    <a:pt x="110069" y="32000"/>
                    <a:pt x="108945" y="44800"/>
                    <a:pt x="107724" y="32000"/>
                  </a:cubicBezTo>
                  <a:cubicBezTo>
                    <a:pt x="107365" y="33600"/>
                    <a:pt x="107006" y="35200"/>
                    <a:pt x="106396" y="33600"/>
                  </a:cubicBezTo>
                  <a:lnTo>
                    <a:pt x="106289" y="27200"/>
                  </a:lnTo>
                  <a:cubicBezTo>
                    <a:pt x="105822" y="28800"/>
                    <a:pt x="104901" y="20800"/>
                    <a:pt x="104709" y="27200"/>
                  </a:cubicBezTo>
                  <a:cubicBezTo>
                    <a:pt x="104207" y="11200"/>
                    <a:pt x="102472" y="22400"/>
                    <a:pt x="101670" y="19200"/>
                  </a:cubicBezTo>
                  <a:lnTo>
                    <a:pt x="101635" y="27200"/>
                  </a:lnTo>
                  <a:cubicBezTo>
                    <a:pt x="101084" y="27200"/>
                    <a:pt x="100546" y="28800"/>
                    <a:pt x="99852" y="32000"/>
                  </a:cubicBezTo>
                  <a:lnTo>
                    <a:pt x="99900" y="40000"/>
                  </a:lnTo>
                  <a:cubicBezTo>
                    <a:pt x="99302" y="44800"/>
                    <a:pt x="98368" y="33600"/>
                    <a:pt x="97423" y="35200"/>
                  </a:cubicBezTo>
                  <a:cubicBezTo>
                    <a:pt x="97495" y="32000"/>
                    <a:pt x="97734" y="32000"/>
                    <a:pt x="97902" y="33600"/>
                  </a:cubicBezTo>
                  <a:cubicBezTo>
                    <a:pt x="96777" y="17600"/>
                    <a:pt x="95521" y="44800"/>
                    <a:pt x="94504" y="33600"/>
                  </a:cubicBezTo>
                  <a:cubicBezTo>
                    <a:pt x="94253" y="35200"/>
                    <a:pt x="94061" y="35200"/>
                    <a:pt x="93894" y="33600"/>
                  </a:cubicBezTo>
                  <a:cubicBezTo>
                    <a:pt x="93918" y="33600"/>
                    <a:pt x="93930" y="33600"/>
                    <a:pt x="93954" y="32000"/>
                  </a:cubicBezTo>
                  <a:lnTo>
                    <a:pt x="93846" y="32000"/>
                  </a:lnTo>
                  <a:lnTo>
                    <a:pt x="93499" y="28800"/>
                  </a:lnTo>
                  <a:cubicBezTo>
                    <a:pt x="93595" y="30400"/>
                    <a:pt x="93702" y="32000"/>
                    <a:pt x="93786" y="32000"/>
                  </a:cubicBezTo>
                  <a:cubicBezTo>
                    <a:pt x="93595" y="32000"/>
                    <a:pt x="93296" y="33600"/>
                    <a:pt x="93008" y="35200"/>
                  </a:cubicBezTo>
                  <a:lnTo>
                    <a:pt x="92877" y="27200"/>
                  </a:lnTo>
                  <a:lnTo>
                    <a:pt x="92817" y="27200"/>
                  </a:lnTo>
                  <a:cubicBezTo>
                    <a:pt x="92530" y="24000"/>
                    <a:pt x="92590" y="30400"/>
                    <a:pt x="92733" y="36800"/>
                  </a:cubicBezTo>
                  <a:cubicBezTo>
                    <a:pt x="92590" y="38400"/>
                    <a:pt x="92458" y="40000"/>
                    <a:pt x="92350" y="41600"/>
                  </a:cubicBezTo>
                  <a:cubicBezTo>
                    <a:pt x="92123" y="28800"/>
                    <a:pt x="91585" y="46400"/>
                    <a:pt x="91274" y="32000"/>
                  </a:cubicBezTo>
                  <a:cubicBezTo>
                    <a:pt x="91070" y="38400"/>
                    <a:pt x="89802" y="36800"/>
                    <a:pt x="89647" y="51200"/>
                  </a:cubicBezTo>
                  <a:cubicBezTo>
                    <a:pt x="89635" y="48000"/>
                    <a:pt x="89551" y="48000"/>
                    <a:pt x="89706" y="48000"/>
                  </a:cubicBezTo>
                  <a:cubicBezTo>
                    <a:pt x="89383" y="46400"/>
                    <a:pt x="89060" y="44800"/>
                    <a:pt x="88773" y="48000"/>
                  </a:cubicBezTo>
                  <a:lnTo>
                    <a:pt x="88630" y="38400"/>
                  </a:lnTo>
                  <a:lnTo>
                    <a:pt x="87924" y="51200"/>
                  </a:lnTo>
                  <a:cubicBezTo>
                    <a:pt x="87493" y="44800"/>
                    <a:pt x="87314" y="41600"/>
                    <a:pt x="87744" y="33600"/>
                  </a:cubicBezTo>
                  <a:cubicBezTo>
                    <a:pt x="86703" y="44800"/>
                    <a:pt x="86895" y="38400"/>
                    <a:pt x="86021" y="49600"/>
                  </a:cubicBezTo>
                  <a:lnTo>
                    <a:pt x="86069" y="43200"/>
                  </a:lnTo>
                  <a:cubicBezTo>
                    <a:pt x="85746" y="43200"/>
                    <a:pt x="85244" y="51200"/>
                    <a:pt x="85052" y="46400"/>
                  </a:cubicBezTo>
                  <a:cubicBezTo>
                    <a:pt x="84358" y="33600"/>
                    <a:pt x="81583" y="43200"/>
                    <a:pt x="79776" y="32000"/>
                  </a:cubicBezTo>
                  <a:cubicBezTo>
                    <a:pt x="80123" y="51200"/>
                    <a:pt x="78939" y="22400"/>
                    <a:pt x="78867" y="38400"/>
                  </a:cubicBezTo>
                  <a:cubicBezTo>
                    <a:pt x="78759" y="33600"/>
                    <a:pt x="78508" y="30400"/>
                    <a:pt x="78795" y="27200"/>
                  </a:cubicBezTo>
                  <a:cubicBezTo>
                    <a:pt x="77874" y="30400"/>
                    <a:pt x="77419" y="19200"/>
                    <a:pt x="76785" y="32000"/>
                  </a:cubicBezTo>
                  <a:cubicBezTo>
                    <a:pt x="76677" y="27200"/>
                    <a:pt x="76977" y="25600"/>
                    <a:pt x="76881" y="22400"/>
                  </a:cubicBezTo>
                  <a:cubicBezTo>
                    <a:pt x="76809" y="22400"/>
                    <a:pt x="76594" y="25600"/>
                    <a:pt x="76498" y="24000"/>
                  </a:cubicBezTo>
                  <a:cubicBezTo>
                    <a:pt x="76402" y="20800"/>
                    <a:pt x="76630" y="19200"/>
                    <a:pt x="76773" y="17600"/>
                  </a:cubicBezTo>
                  <a:cubicBezTo>
                    <a:pt x="75840" y="17600"/>
                    <a:pt x="75744" y="32000"/>
                    <a:pt x="75672" y="44800"/>
                  </a:cubicBezTo>
                  <a:cubicBezTo>
                    <a:pt x="75194" y="38400"/>
                    <a:pt x="74955" y="40000"/>
                    <a:pt x="74608" y="48000"/>
                  </a:cubicBezTo>
                  <a:cubicBezTo>
                    <a:pt x="74452" y="43200"/>
                    <a:pt x="74165" y="38400"/>
                    <a:pt x="74751" y="38400"/>
                  </a:cubicBezTo>
                  <a:cubicBezTo>
                    <a:pt x="74428" y="36800"/>
                    <a:pt x="72741" y="30400"/>
                    <a:pt x="72717" y="41600"/>
                  </a:cubicBezTo>
                  <a:cubicBezTo>
                    <a:pt x="72610" y="38400"/>
                    <a:pt x="72251" y="40000"/>
                    <a:pt x="72167" y="41600"/>
                  </a:cubicBezTo>
                  <a:cubicBezTo>
                    <a:pt x="71425" y="40000"/>
                    <a:pt x="71365" y="40000"/>
                    <a:pt x="70636" y="40000"/>
                  </a:cubicBezTo>
                  <a:lnTo>
                    <a:pt x="70839" y="41600"/>
                  </a:lnTo>
                  <a:cubicBezTo>
                    <a:pt x="70552" y="54400"/>
                    <a:pt x="70241" y="44800"/>
                    <a:pt x="69655" y="46400"/>
                  </a:cubicBezTo>
                  <a:lnTo>
                    <a:pt x="69666" y="44800"/>
                  </a:lnTo>
                  <a:cubicBezTo>
                    <a:pt x="68327" y="35200"/>
                    <a:pt x="69092" y="49600"/>
                    <a:pt x="67776" y="38400"/>
                  </a:cubicBezTo>
                  <a:lnTo>
                    <a:pt x="67848" y="46400"/>
                  </a:lnTo>
                  <a:cubicBezTo>
                    <a:pt x="67716" y="62400"/>
                    <a:pt x="66675" y="35200"/>
                    <a:pt x="65910" y="41600"/>
                  </a:cubicBezTo>
                  <a:lnTo>
                    <a:pt x="66185" y="46400"/>
                  </a:lnTo>
                  <a:cubicBezTo>
                    <a:pt x="65766" y="52800"/>
                    <a:pt x="65012" y="24000"/>
                    <a:pt x="64594" y="20800"/>
                  </a:cubicBezTo>
                  <a:cubicBezTo>
                    <a:pt x="64498" y="19200"/>
                    <a:pt x="64737" y="19200"/>
                    <a:pt x="64869" y="17600"/>
                  </a:cubicBezTo>
                  <a:cubicBezTo>
                    <a:pt x="63768" y="9600"/>
                    <a:pt x="64725" y="27200"/>
                    <a:pt x="63900" y="30400"/>
                  </a:cubicBezTo>
                  <a:cubicBezTo>
                    <a:pt x="63744" y="24000"/>
                    <a:pt x="64091" y="16000"/>
                    <a:pt x="63541" y="14400"/>
                  </a:cubicBezTo>
                  <a:cubicBezTo>
                    <a:pt x="63266" y="11200"/>
                    <a:pt x="61938" y="32000"/>
                    <a:pt x="61184" y="20800"/>
                  </a:cubicBezTo>
                  <a:cubicBezTo>
                    <a:pt x="61351" y="25600"/>
                    <a:pt x="61519" y="30400"/>
                    <a:pt x="61136" y="33600"/>
                  </a:cubicBezTo>
                  <a:cubicBezTo>
                    <a:pt x="60550" y="33600"/>
                    <a:pt x="59557" y="16000"/>
                    <a:pt x="59030" y="30400"/>
                  </a:cubicBezTo>
                  <a:cubicBezTo>
                    <a:pt x="58959" y="28800"/>
                    <a:pt x="58923" y="27200"/>
                    <a:pt x="58923" y="25600"/>
                  </a:cubicBezTo>
                  <a:cubicBezTo>
                    <a:pt x="58480" y="30400"/>
                    <a:pt x="57475" y="32000"/>
                    <a:pt x="57200" y="38400"/>
                  </a:cubicBezTo>
                  <a:cubicBezTo>
                    <a:pt x="56793" y="12800"/>
                    <a:pt x="54424" y="51200"/>
                    <a:pt x="54436" y="25600"/>
                  </a:cubicBezTo>
                  <a:lnTo>
                    <a:pt x="53060" y="27200"/>
                  </a:lnTo>
                  <a:lnTo>
                    <a:pt x="53096" y="24000"/>
                  </a:lnTo>
                  <a:cubicBezTo>
                    <a:pt x="52223" y="22400"/>
                    <a:pt x="51912" y="28800"/>
                    <a:pt x="51601" y="35200"/>
                  </a:cubicBezTo>
                  <a:cubicBezTo>
                    <a:pt x="51397" y="32000"/>
                    <a:pt x="51553" y="30400"/>
                    <a:pt x="51565" y="28800"/>
                  </a:cubicBezTo>
                  <a:cubicBezTo>
                    <a:pt x="50285" y="24000"/>
                    <a:pt x="50153" y="24000"/>
                    <a:pt x="49076" y="36800"/>
                  </a:cubicBezTo>
                  <a:lnTo>
                    <a:pt x="48969" y="28800"/>
                  </a:lnTo>
                  <a:cubicBezTo>
                    <a:pt x="48669" y="33600"/>
                    <a:pt x="47114" y="16000"/>
                    <a:pt x="45858" y="24000"/>
                  </a:cubicBezTo>
                  <a:cubicBezTo>
                    <a:pt x="45870" y="24000"/>
                    <a:pt x="45894" y="22400"/>
                    <a:pt x="45990" y="20800"/>
                  </a:cubicBezTo>
                  <a:cubicBezTo>
                    <a:pt x="44578" y="30400"/>
                    <a:pt x="42604" y="0"/>
                    <a:pt x="42089" y="27200"/>
                  </a:cubicBezTo>
                  <a:lnTo>
                    <a:pt x="41144" y="33600"/>
                  </a:lnTo>
                  <a:cubicBezTo>
                    <a:pt x="42352" y="36800"/>
                    <a:pt x="40965" y="46400"/>
                    <a:pt x="41467" y="51200"/>
                  </a:cubicBezTo>
                  <a:cubicBezTo>
                    <a:pt x="40989" y="52800"/>
                    <a:pt x="40235" y="43200"/>
                    <a:pt x="40821" y="41600"/>
                  </a:cubicBezTo>
                  <a:lnTo>
                    <a:pt x="40917" y="43200"/>
                  </a:lnTo>
                  <a:cubicBezTo>
                    <a:pt x="41132" y="27200"/>
                    <a:pt x="39409" y="36800"/>
                    <a:pt x="39445" y="25600"/>
                  </a:cubicBezTo>
                  <a:cubicBezTo>
                    <a:pt x="37064" y="27200"/>
                    <a:pt x="34743" y="17600"/>
                    <a:pt x="32518" y="16000"/>
                  </a:cubicBezTo>
                  <a:lnTo>
                    <a:pt x="32781" y="28800"/>
                  </a:lnTo>
                  <a:lnTo>
                    <a:pt x="32003" y="27200"/>
                  </a:lnTo>
                  <a:cubicBezTo>
                    <a:pt x="31800" y="24000"/>
                    <a:pt x="31728" y="17600"/>
                    <a:pt x="32279" y="19200"/>
                  </a:cubicBezTo>
                  <a:cubicBezTo>
                    <a:pt x="31992" y="12800"/>
                    <a:pt x="31345" y="24000"/>
                    <a:pt x="31333" y="27200"/>
                  </a:cubicBezTo>
                  <a:cubicBezTo>
                    <a:pt x="30245" y="22400"/>
                    <a:pt x="31764" y="14400"/>
                    <a:pt x="31429" y="14400"/>
                  </a:cubicBezTo>
                  <a:lnTo>
                    <a:pt x="30975" y="14400"/>
                  </a:lnTo>
                  <a:lnTo>
                    <a:pt x="31070" y="14400"/>
                  </a:lnTo>
                  <a:cubicBezTo>
                    <a:pt x="30711" y="19200"/>
                    <a:pt x="30675" y="24000"/>
                    <a:pt x="30005" y="24000"/>
                  </a:cubicBezTo>
                  <a:cubicBezTo>
                    <a:pt x="29587" y="20800"/>
                    <a:pt x="29790" y="16000"/>
                    <a:pt x="29623" y="16000"/>
                  </a:cubicBezTo>
                  <a:cubicBezTo>
                    <a:pt x="29635" y="16000"/>
                    <a:pt x="29575" y="14400"/>
                    <a:pt x="29371" y="16000"/>
                  </a:cubicBezTo>
                  <a:lnTo>
                    <a:pt x="28390" y="14400"/>
                  </a:lnTo>
                  <a:lnTo>
                    <a:pt x="28785" y="24000"/>
                  </a:lnTo>
                  <a:cubicBezTo>
                    <a:pt x="28354" y="28800"/>
                    <a:pt x="27864" y="24000"/>
                    <a:pt x="28319" y="33600"/>
                  </a:cubicBezTo>
                  <a:cubicBezTo>
                    <a:pt x="27649" y="17600"/>
                    <a:pt x="24669" y="27200"/>
                    <a:pt x="24263" y="22400"/>
                  </a:cubicBezTo>
                  <a:cubicBezTo>
                    <a:pt x="23653" y="28800"/>
                    <a:pt x="23054" y="28800"/>
                    <a:pt x="22301" y="27200"/>
                  </a:cubicBezTo>
                  <a:cubicBezTo>
                    <a:pt x="22492" y="30400"/>
                    <a:pt x="22600" y="40000"/>
                    <a:pt x="21966" y="38400"/>
                  </a:cubicBezTo>
                  <a:cubicBezTo>
                    <a:pt x="22193" y="17600"/>
                    <a:pt x="20781" y="28800"/>
                    <a:pt x="20267" y="14400"/>
                  </a:cubicBezTo>
                  <a:cubicBezTo>
                    <a:pt x="20733" y="24000"/>
                    <a:pt x="18448" y="16000"/>
                    <a:pt x="19178" y="30400"/>
                  </a:cubicBezTo>
                  <a:cubicBezTo>
                    <a:pt x="18640" y="28800"/>
                    <a:pt x="19142" y="22400"/>
                    <a:pt x="18735" y="17600"/>
                  </a:cubicBezTo>
                  <a:cubicBezTo>
                    <a:pt x="17467" y="25600"/>
                    <a:pt x="15924" y="12800"/>
                    <a:pt x="14356" y="14400"/>
                  </a:cubicBezTo>
                  <a:cubicBezTo>
                    <a:pt x="14333" y="17600"/>
                    <a:pt x="14596" y="20800"/>
                    <a:pt x="14261" y="25600"/>
                  </a:cubicBezTo>
                  <a:lnTo>
                    <a:pt x="13423" y="12800"/>
                  </a:lnTo>
                  <a:cubicBezTo>
                    <a:pt x="13112" y="14400"/>
                    <a:pt x="13136" y="27200"/>
                    <a:pt x="12574" y="17600"/>
                  </a:cubicBezTo>
                  <a:cubicBezTo>
                    <a:pt x="12658" y="20800"/>
                    <a:pt x="12777" y="24000"/>
                    <a:pt x="12562" y="24000"/>
                  </a:cubicBezTo>
                  <a:cubicBezTo>
                    <a:pt x="9475" y="11200"/>
                    <a:pt x="6269" y="35200"/>
                    <a:pt x="3134" y="11200"/>
                  </a:cubicBezTo>
                  <a:cubicBezTo>
                    <a:pt x="3553" y="14400"/>
                    <a:pt x="3278" y="16000"/>
                    <a:pt x="2955" y="16000"/>
                  </a:cubicBezTo>
                  <a:cubicBezTo>
                    <a:pt x="3158" y="17600"/>
                    <a:pt x="2943" y="22400"/>
                    <a:pt x="2991" y="27200"/>
                  </a:cubicBezTo>
                  <a:lnTo>
                    <a:pt x="1674" y="16000"/>
                  </a:lnTo>
                  <a:cubicBezTo>
                    <a:pt x="1435" y="27200"/>
                    <a:pt x="275" y="16000"/>
                    <a:pt x="131" y="27200"/>
                  </a:cubicBezTo>
                  <a:lnTo>
                    <a:pt x="550" y="24000"/>
                  </a:lnTo>
                  <a:cubicBezTo>
                    <a:pt x="0" y="36800"/>
                    <a:pt x="1328" y="51200"/>
                    <a:pt x="1244" y="67200"/>
                  </a:cubicBezTo>
                  <a:cubicBezTo>
                    <a:pt x="1866" y="52800"/>
                    <a:pt x="2871" y="88000"/>
                    <a:pt x="3888" y="68800"/>
                  </a:cubicBezTo>
                  <a:cubicBezTo>
                    <a:pt x="4115" y="72000"/>
                    <a:pt x="3696" y="73600"/>
                    <a:pt x="3816" y="76800"/>
                  </a:cubicBezTo>
                  <a:cubicBezTo>
                    <a:pt x="4067" y="70400"/>
                    <a:pt x="4378" y="68800"/>
                    <a:pt x="4953" y="72000"/>
                  </a:cubicBezTo>
                  <a:lnTo>
                    <a:pt x="4893" y="73600"/>
                  </a:lnTo>
                  <a:cubicBezTo>
                    <a:pt x="6508" y="72000"/>
                    <a:pt x="7202" y="78400"/>
                    <a:pt x="9020" y="83200"/>
                  </a:cubicBezTo>
                  <a:lnTo>
                    <a:pt x="8877" y="75200"/>
                  </a:lnTo>
                  <a:cubicBezTo>
                    <a:pt x="9272" y="76800"/>
                    <a:pt x="9355" y="78400"/>
                    <a:pt x="9535" y="80000"/>
                  </a:cubicBezTo>
                  <a:cubicBezTo>
                    <a:pt x="9990" y="68800"/>
                    <a:pt x="8446" y="80000"/>
                    <a:pt x="8853" y="67200"/>
                  </a:cubicBezTo>
                  <a:cubicBezTo>
                    <a:pt x="9367" y="83200"/>
                    <a:pt x="11605" y="67200"/>
                    <a:pt x="11952" y="84800"/>
                  </a:cubicBezTo>
                  <a:cubicBezTo>
                    <a:pt x="12550" y="86400"/>
                    <a:pt x="11772" y="76800"/>
                    <a:pt x="12370" y="76800"/>
                  </a:cubicBezTo>
                  <a:lnTo>
                    <a:pt x="12538" y="81600"/>
                  </a:lnTo>
                  <a:lnTo>
                    <a:pt x="12681" y="75200"/>
                  </a:lnTo>
                  <a:cubicBezTo>
                    <a:pt x="13076" y="76800"/>
                    <a:pt x="13280" y="83200"/>
                    <a:pt x="13292" y="86400"/>
                  </a:cubicBezTo>
                  <a:cubicBezTo>
                    <a:pt x="13196" y="86400"/>
                    <a:pt x="13016" y="88000"/>
                    <a:pt x="12921" y="88000"/>
                  </a:cubicBezTo>
                  <a:cubicBezTo>
                    <a:pt x="13423" y="94400"/>
                    <a:pt x="14356" y="86400"/>
                    <a:pt x="14536" y="88000"/>
                  </a:cubicBezTo>
                  <a:lnTo>
                    <a:pt x="13950" y="84800"/>
                  </a:lnTo>
                  <a:cubicBezTo>
                    <a:pt x="15589" y="80000"/>
                    <a:pt x="17587" y="88000"/>
                    <a:pt x="19178" y="78400"/>
                  </a:cubicBezTo>
                  <a:lnTo>
                    <a:pt x="19058" y="73600"/>
                  </a:lnTo>
                  <a:cubicBezTo>
                    <a:pt x="20267" y="67200"/>
                    <a:pt x="20027" y="78400"/>
                    <a:pt x="21343" y="75200"/>
                  </a:cubicBezTo>
                  <a:lnTo>
                    <a:pt x="21296" y="76800"/>
                  </a:lnTo>
                  <a:cubicBezTo>
                    <a:pt x="21571" y="72000"/>
                    <a:pt x="21918" y="70400"/>
                    <a:pt x="22289" y="72000"/>
                  </a:cubicBezTo>
                  <a:cubicBezTo>
                    <a:pt x="21954" y="75200"/>
                    <a:pt x="22911" y="80000"/>
                    <a:pt x="22480" y="84800"/>
                  </a:cubicBezTo>
                  <a:cubicBezTo>
                    <a:pt x="23784" y="76800"/>
                    <a:pt x="23126" y="78400"/>
                    <a:pt x="23988" y="65600"/>
                  </a:cubicBezTo>
                  <a:lnTo>
                    <a:pt x="24191" y="72000"/>
                  </a:lnTo>
                  <a:cubicBezTo>
                    <a:pt x="24478" y="65600"/>
                    <a:pt x="24502" y="64000"/>
                    <a:pt x="25172" y="62400"/>
                  </a:cubicBezTo>
                  <a:cubicBezTo>
                    <a:pt x="24622" y="67200"/>
                    <a:pt x="25591" y="70400"/>
                    <a:pt x="24981" y="78400"/>
                  </a:cubicBezTo>
                  <a:cubicBezTo>
                    <a:pt x="26380" y="91200"/>
                    <a:pt x="27050" y="65600"/>
                    <a:pt x="27684" y="84800"/>
                  </a:cubicBezTo>
                  <a:cubicBezTo>
                    <a:pt x="28331" y="67200"/>
                    <a:pt x="26488" y="75200"/>
                    <a:pt x="26847" y="72000"/>
                  </a:cubicBezTo>
                  <a:cubicBezTo>
                    <a:pt x="26548" y="65600"/>
                    <a:pt x="27373" y="59200"/>
                    <a:pt x="27804" y="60800"/>
                  </a:cubicBezTo>
                  <a:cubicBezTo>
                    <a:pt x="28247" y="60800"/>
                    <a:pt x="28558" y="81600"/>
                    <a:pt x="29682" y="81600"/>
                  </a:cubicBezTo>
                  <a:cubicBezTo>
                    <a:pt x="29563" y="81600"/>
                    <a:pt x="29563" y="83200"/>
                    <a:pt x="29443" y="83200"/>
                  </a:cubicBezTo>
                  <a:cubicBezTo>
                    <a:pt x="29862" y="88000"/>
                    <a:pt x="30269" y="76800"/>
                    <a:pt x="30783" y="84800"/>
                  </a:cubicBezTo>
                  <a:cubicBezTo>
                    <a:pt x="31070" y="75200"/>
                    <a:pt x="31441" y="84800"/>
                    <a:pt x="31525" y="72000"/>
                  </a:cubicBezTo>
                  <a:lnTo>
                    <a:pt x="30508" y="75200"/>
                  </a:lnTo>
                  <a:cubicBezTo>
                    <a:pt x="31082" y="72000"/>
                    <a:pt x="31633" y="57600"/>
                    <a:pt x="32590" y="64000"/>
                  </a:cubicBezTo>
                  <a:cubicBezTo>
                    <a:pt x="32518" y="67200"/>
                    <a:pt x="32231" y="70400"/>
                    <a:pt x="32027" y="72000"/>
                  </a:cubicBezTo>
                  <a:cubicBezTo>
                    <a:pt x="32315" y="76800"/>
                    <a:pt x="32566" y="70400"/>
                    <a:pt x="32865" y="73600"/>
                  </a:cubicBezTo>
                  <a:cubicBezTo>
                    <a:pt x="32781" y="86400"/>
                    <a:pt x="31621" y="76800"/>
                    <a:pt x="30999" y="86400"/>
                  </a:cubicBezTo>
                  <a:cubicBezTo>
                    <a:pt x="31298" y="91200"/>
                    <a:pt x="32171" y="76800"/>
                    <a:pt x="31860" y="91200"/>
                  </a:cubicBezTo>
                  <a:cubicBezTo>
                    <a:pt x="32303" y="73600"/>
                    <a:pt x="32961" y="92800"/>
                    <a:pt x="33714" y="80000"/>
                  </a:cubicBezTo>
                  <a:lnTo>
                    <a:pt x="33666" y="88000"/>
                  </a:lnTo>
                  <a:cubicBezTo>
                    <a:pt x="33786" y="86400"/>
                    <a:pt x="34037" y="83200"/>
                    <a:pt x="34253" y="83200"/>
                  </a:cubicBezTo>
                  <a:lnTo>
                    <a:pt x="33858" y="92800"/>
                  </a:lnTo>
                  <a:cubicBezTo>
                    <a:pt x="34468" y="84800"/>
                    <a:pt x="35030" y="100800"/>
                    <a:pt x="35617" y="96000"/>
                  </a:cubicBezTo>
                  <a:cubicBezTo>
                    <a:pt x="34396" y="96000"/>
                    <a:pt x="35341" y="86400"/>
                    <a:pt x="34827" y="81600"/>
                  </a:cubicBezTo>
                  <a:cubicBezTo>
                    <a:pt x="36346" y="72000"/>
                    <a:pt x="35700" y="102400"/>
                    <a:pt x="37399" y="99200"/>
                  </a:cubicBezTo>
                  <a:cubicBezTo>
                    <a:pt x="37172" y="99200"/>
                    <a:pt x="36538" y="92800"/>
                    <a:pt x="36897" y="89600"/>
                  </a:cubicBezTo>
                  <a:cubicBezTo>
                    <a:pt x="37220" y="91200"/>
                    <a:pt x="37639" y="94400"/>
                    <a:pt x="37842" y="99200"/>
                  </a:cubicBezTo>
                  <a:cubicBezTo>
                    <a:pt x="38967" y="97600"/>
                    <a:pt x="37674" y="91200"/>
                    <a:pt x="38153" y="86400"/>
                  </a:cubicBezTo>
                  <a:cubicBezTo>
                    <a:pt x="38536" y="96000"/>
                    <a:pt x="38703" y="83200"/>
                    <a:pt x="39194" y="80000"/>
                  </a:cubicBezTo>
                  <a:lnTo>
                    <a:pt x="39194" y="88000"/>
                  </a:lnTo>
                  <a:cubicBezTo>
                    <a:pt x="40486" y="92800"/>
                    <a:pt x="39541" y="72000"/>
                    <a:pt x="40689" y="78400"/>
                  </a:cubicBezTo>
                  <a:lnTo>
                    <a:pt x="40211" y="88000"/>
                  </a:lnTo>
                  <a:lnTo>
                    <a:pt x="40809" y="86400"/>
                  </a:lnTo>
                  <a:lnTo>
                    <a:pt x="40677" y="94400"/>
                  </a:lnTo>
                  <a:cubicBezTo>
                    <a:pt x="41335" y="88000"/>
                    <a:pt x="41539" y="89600"/>
                    <a:pt x="42185" y="92800"/>
                  </a:cubicBezTo>
                  <a:cubicBezTo>
                    <a:pt x="42029" y="86400"/>
                    <a:pt x="42269" y="78400"/>
                    <a:pt x="42831" y="78400"/>
                  </a:cubicBezTo>
                  <a:cubicBezTo>
                    <a:pt x="43226" y="83200"/>
                    <a:pt x="42616" y="86400"/>
                    <a:pt x="43429" y="84800"/>
                  </a:cubicBezTo>
                  <a:cubicBezTo>
                    <a:pt x="43238" y="89600"/>
                    <a:pt x="43046" y="96000"/>
                    <a:pt x="42687" y="88000"/>
                  </a:cubicBezTo>
                  <a:cubicBezTo>
                    <a:pt x="42652" y="91200"/>
                    <a:pt x="42508" y="92800"/>
                    <a:pt x="42472" y="96000"/>
                  </a:cubicBezTo>
                  <a:cubicBezTo>
                    <a:pt x="42891" y="100800"/>
                    <a:pt x="43525" y="97600"/>
                    <a:pt x="43812" y="97600"/>
                  </a:cubicBezTo>
                  <a:cubicBezTo>
                    <a:pt x="43704" y="97600"/>
                    <a:pt x="43573" y="96000"/>
                    <a:pt x="43501" y="96000"/>
                  </a:cubicBezTo>
                  <a:lnTo>
                    <a:pt x="44673" y="84800"/>
                  </a:lnTo>
                  <a:cubicBezTo>
                    <a:pt x="44853" y="88000"/>
                    <a:pt x="44709" y="89600"/>
                    <a:pt x="44566" y="92800"/>
                  </a:cubicBezTo>
                  <a:cubicBezTo>
                    <a:pt x="44793" y="91200"/>
                    <a:pt x="44961" y="88000"/>
                    <a:pt x="45308" y="88000"/>
                  </a:cubicBezTo>
                  <a:cubicBezTo>
                    <a:pt x="45224" y="94400"/>
                    <a:pt x="45236" y="100800"/>
                    <a:pt x="44745" y="104000"/>
                  </a:cubicBezTo>
                  <a:lnTo>
                    <a:pt x="45858" y="96000"/>
                  </a:lnTo>
                  <a:cubicBezTo>
                    <a:pt x="45930" y="99200"/>
                    <a:pt x="46432" y="104000"/>
                    <a:pt x="46289" y="107200"/>
                  </a:cubicBezTo>
                  <a:cubicBezTo>
                    <a:pt x="46899" y="110400"/>
                    <a:pt x="47796" y="94400"/>
                    <a:pt x="48622" y="99200"/>
                  </a:cubicBezTo>
                  <a:cubicBezTo>
                    <a:pt x="48658" y="99200"/>
                    <a:pt x="48741" y="97600"/>
                    <a:pt x="48921" y="96000"/>
                  </a:cubicBezTo>
                  <a:cubicBezTo>
                    <a:pt x="49686" y="99200"/>
                    <a:pt x="50368" y="107200"/>
                    <a:pt x="51278" y="97600"/>
                  </a:cubicBezTo>
                  <a:lnTo>
                    <a:pt x="51792" y="108800"/>
                  </a:lnTo>
                  <a:cubicBezTo>
                    <a:pt x="52510" y="107200"/>
                    <a:pt x="51098" y="94400"/>
                    <a:pt x="52283" y="91200"/>
                  </a:cubicBezTo>
                  <a:cubicBezTo>
                    <a:pt x="53120" y="88000"/>
                    <a:pt x="52594" y="100800"/>
                    <a:pt x="52893" y="104000"/>
                  </a:cubicBezTo>
                  <a:cubicBezTo>
                    <a:pt x="53312" y="99200"/>
                    <a:pt x="54041" y="86400"/>
                    <a:pt x="54807" y="96000"/>
                  </a:cubicBezTo>
                  <a:cubicBezTo>
                    <a:pt x="54556" y="99200"/>
                    <a:pt x="54352" y="96000"/>
                    <a:pt x="54113" y="97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3" name="Shape 483"/>
            <p:cNvSpPr/>
            <p:nvPr/>
          </p:nvSpPr>
          <p:spPr>
            <a:xfrm>
              <a:off x="1216305290" y="1528048021"/>
              <a:ext cx="225769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0000" y="80000"/>
                    <a:pt x="70000" y="40000"/>
                    <a:pt x="60000" y="0"/>
                  </a:cubicBezTo>
                  <a:cubicBezTo>
                    <a:pt x="10000" y="40000"/>
                    <a:pt x="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4" name="Shape 484"/>
            <p:cNvSpPr/>
            <p:nvPr/>
          </p:nvSpPr>
          <p:spPr>
            <a:xfrm>
              <a:off x="794743204" y="1775814688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2000" y="0"/>
                  </a:lnTo>
                  <a:cubicBezTo>
                    <a:pt x="24000" y="120000"/>
                    <a:pt x="24000" y="120000"/>
                    <a:pt x="0" y="12000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5" name="Shape 485"/>
            <p:cNvSpPr/>
            <p:nvPr/>
          </p:nvSpPr>
          <p:spPr>
            <a:xfrm>
              <a:off x="1655930034" y="1775814688"/>
              <a:ext cx="516066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57777" y="80000"/>
                    <a:pt x="26666" y="40000"/>
                    <a:pt x="4444" y="0"/>
                  </a:cubicBezTo>
                  <a:cubicBezTo>
                    <a:pt x="0" y="40000"/>
                    <a:pt x="26666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6" name="Shape 486"/>
            <p:cNvSpPr/>
            <p:nvPr/>
          </p:nvSpPr>
          <p:spPr>
            <a:xfrm>
              <a:off x="1918801532" y="495571375"/>
              <a:ext cx="806344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57142" y="40000"/>
                    <a:pt x="77142" y="80000"/>
                    <a:pt x="108571" y="120000"/>
                  </a:cubicBezTo>
                  <a:cubicBezTo>
                    <a:pt x="105714" y="80000"/>
                    <a:pt x="82857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7" name="Shape 487"/>
            <p:cNvSpPr/>
            <p:nvPr/>
          </p:nvSpPr>
          <p:spPr>
            <a:xfrm>
              <a:off x="1992663545" y="1280243313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434" y="120000"/>
                  </a:moveTo>
                  <a:lnTo>
                    <a:pt x="70434" y="120000"/>
                  </a:lnTo>
                  <a:cubicBezTo>
                    <a:pt x="86086" y="80000"/>
                    <a:pt x="104347" y="120000"/>
                    <a:pt x="120000" y="80000"/>
                  </a:cubicBezTo>
                  <a:lnTo>
                    <a:pt x="114782" y="0"/>
                  </a:lnTo>
                  <a:cubicBezTo>
                    <a:pt x="46956" y="0"/>
                    <a:pt x="0" y="80000"/>
                    <a:pt x="70434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8" name="Shape 488"/>
            <p:cNvSpPr/>
            <p:nvPr/>
          </p:nvSpPr>
          <p:spPr>
            <a:xfrm>
              <a:off x="1934283401" y="867276324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428"/>
                  </a:moveTo>
                  <a:lnTo>
                    <a:pt x="0" y="51428"/>
                  </a:lnTo>
                  <a:cubicBezTo>
                    <a:pt x="5714" y="119999"/>
                    <a:pt x="57142" y="102857"/>
                    <a:pt x="114285" y="85714"/>
                  </a:cubicBezTo>
                  <a:lnTo>
                    <a:pt x="102857" y="85714"/>
                  </a:lnTo>
                  <a:cubicBezTo>
                    <a:pt x="120000" y="0"/>
                    <a:pt x="59047" y="17142"/>
                    <a:pt x="0" y="514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9" name="Shape 489"/>
            <p:cNvSpPr/>
            <p:nvPr/>
          </p:nvSpPr>
          <p:spPr>
            <a:xfrm>
              <a:off x="1947185095" y="949876485"/>
              <a:ext cx="580575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8709" y="120000"/>
                    <a:pt x="73548" y="120000"/>
                    <a:pt x="108387" y="120000"/>
                  </a:cubicBezTo>
                  <a:cubicBezTo>
                    <a:pt x="120000" y="0"/>
                    <a:pt x="65806" y="12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0" name="Shape 490"/>
            <p:cNvSpPr/>
            <p:nvPr/>
          </p:nvSpPr>
          <p:spPr>
            <a:xfrm>
              <a:off x="1860421388" y="371704949"/>
              <a:ext cx="20965118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770" y="90000"/>
                  </a:moveTo>
                  <a:lnTo>
                    <a:pt x="84770" y="90000"/>
                  </a:lnTo>
                  <a:cubicBezTo>
                    <a:pt x="100183" y="100000"/>
                    <a:pt x="94678" y="40000"/>
                    <a:pt x="103486" y="60000"/>
                  </a:cubicBezTo>
                  <a:cubicBezTo>
                    <a:pt x="120000" y="0"/>
                    <a:pt x="0" y="120000"/>
                    <a:pt x="8477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1" name="Shape 491"/>
            <p:cNvSpPr/>
            <p:nvPr/>
          </p:nvSpPr>
          <p:spPr>
            <a:xfrm>
              <a:off x="1933638357" y="1197643152"/>
              <a:ext cx="5483109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1111" y="0"/>
                  </a:lnTo>
                  <a:lnTo>
                    <a:pt x="0" y="96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2" name="Shape 492"/>
            <p:cNvSpPr/>
            <p:nvPr/>
          </p:nvSpPr>
          <p:spPr>
            <a:xfrm>
              <a:off x="1893320667" y="1156343072"/>
              <a:ext cx="1193394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67" y="80000"/>
                  </a:moveTo>
                  <a:lnTo>
                    <a:pt x="1967" y="80000"/>
                  </a:lnTo>
                  <a:lnTo>
                    <a:pt x="96393" y="120000"/>
                  </a:lnTo>
                  <a:cubicBezTo>
                    <a:pt x="94426" y="80000"/>
                    <a:pt x="106229" y="80000"/>
                    <a:pt x="120000" y="80000"/>
                  </a:cubicBezTo>
                  <a:cubicBezTo>
                    <a:pt x="62950" y="40000"/>
                    <a:pt x="0" y="0"/>
                    <a:pt x="1967" y="8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3" name="Shape 493"/>
            <p:cNvSpPr/>
            <p:nvPr/>
          </p:nvSpPr>
          <p:spPr>
            <a:xfrm>
              <a:off x="1905254795" y="1197643152"/>
              <a:ext cx="741836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47368" y="120000"/>
                    <a:pt x="94736" y="120000"/>
                    <a:pt x="120000" y="0"/>
                  </a:cubicBezTo>
                  <a:cubicBezTo>
                    <a:pt x="94736" y="0"/>
                    <a:pt x="37894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4" name="Shape 494"/>
            <p:cNvSpPr/>
            <p:nvPr/>
          </p:nvSpPr>
          <p:spPr>
            <a:xfrm>
              <a:off x="1917188923" y="1362843473"/>
              <a:ext cx="9353612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84255" y="0"/>
                  </a:lnTo>
                  <a:lnTo>
                    <a:pt x="0" y="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5" name="Shape 495"/>
            <p:cNvSpPr/>
            <p:nvPr/>
          </p:nvSpPr>
          <p:spPr>
            <a:xfrm>
              <a:off x="1784301518" y="1156343072"/>
              <a:ext cx="1257903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230" y="0"/>
                  </a:moveTo>
                  <a:lnTo>
                    <a:pt x="105230" y="0"/>
                  </a:lnTo>
                  <a:lnTo>
                    <a:pt x="9230" y="30000"/>
                  </a:lnTo>
                  <a:cubicBezTo>
                    <a:pt x="0" y="90000"/>
                    <a:pt x="25846" y="120000"/>
                    <a:pt x="60923" y="120000"/>
                  </a:cubicBezTo>
                  <a:cubicBezTo>
                    <a:pt x="83076" y="60000"/>
                    <a:pt x="120000" y="60000"/>
                    <a:pt x="1052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6" name="Shape 496"/>
            <p:cNvSpPr/>
            <p:nvPr/>
          </p:nvSpPr>
          <p:spPr>
            <a:xfrm>
              <a:off x="1820748742" y="1445447861"/>
              <a:ext cx="4838026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8571"/>
                  </a:moveTo>
                  <a:lnTo>
                    <a:pt x="120000" y="68571"/>
                  </a:lnTo>
                  <a:cubicBezTo>
                    <a:pt x="52800" y="51428"/>
                    <a:pt x="48000" y="34285"/>
                    <a:pt x="9600" y="0"/>
                  </a:cubicBezTo>
                  <a:lnTo>
                    <a:pt x="0" y="119999"/>
                  </a:lnTo>
                  <a:lnTo>
                    <a:pt x="120000" y="685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7" name="Shape 497"/>
            <p:cNvSpPr/>
            <p:nvPr/>
          </p:nvSpPr>
          <p:spPr>
            <a:xfrm>
              <a:off x="1781721343" y="1651914448"/>
              <a:ext cx="2386809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170" y="0"/>
                  </a:moveTo>
                  <a:lnTo>
                    <a:pt x="73170" y="0"/>
                  </a:lnTo>
                  <a:cubicBezTo>
                    <a:pt x="68292" y="30000"/>
                    <a:pt x="0" y="120000"/>
                    <a:pt x="64390" y="120000"/>
                  </a:cubicBezTo>
                  <a:cubicBezTo>
                    <a:pt x="69268" y="60000"/>
                    <a:pt x="120000" y="30000"/>
                    <a:pt x="73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8" name="Shape 498"/>
            <p:cNvSpPr/>
            <p:nvPr/>
          </p:nvSpPr>
          <p:spPr>
            <a:xfrm>
              <a:off x="1645608515" y="1073742911"/>
              <a:ext cx="225769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10769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9" name="Shape 499"/>
            <p:cNvSpPr/>
            <p:nvPr/>
          </p:nvSpPr>
          <p:spPr>
            <a:xfrm>
              <a:off x="1509495891" y="1817114769"/>
              <a:ext cx="1967495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009" y="96000"/>
                  </a:moveTo>
                  <a:lnTo>
                    <a:pt x="19009" y="96000"/>
                  </a:lnTo>
                  <a:cubicBezTo>
                    <a:pt x="92673" y="120000"/>
                    <a:pt x="36831" y="12000"/>
                    <a:pt x="102178" y="48000"/>
                  </a:cubicBezTo>
                  <a:cubicBezTo>
                    <a:pt x="120000" y="24000"/>
                    <a:pt x="48712" y="24000"/>
                    <a:pt x="66534" y="0"/>
                  </a:cubicBezTo>
                  <a:cubicBezTo>
                    <a:pt x="22574" y="24000"/>
                    <a:pt x="0" y="12000"/>
                    <a:pt x="19009" y="96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0" name="Shape 500"/>
            <p:cNvSpPr/>
            <p:nvPr/>
          </p:nvSpPr>
          <p:spPr>
            <a:xfrm>
              <a:off x="1520462454" y="1734514608"/>
              <a:ext cx="354785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cubicBezTo>
                    <a:pt x="50526" y="60000"/>
                    <a:pt x="18947" y="6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1" name="Shape 501"/>
            <p:cNvSpPr/>
            <p:nvPr/>
          </p:nvSpPr>
          <p:spPr>
            <a:xfrm>
              <a:off x="13224113" y="82600160"/>
              <a:ext cx="7741004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lnTo>
                    <a:pt x="0" y="0"/>
                  </a:lnTo>
                  <a:lnTo>
                    <a:pt x="76923" y="12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2" name="Shape 502"/>
            <p:cNvSpPr/>
            <p:nvPr/>
          </p:nvSpPr>
          <p:spPr>
            <a:xfrm>
              <a:off x="0" y="165204547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86250" y="0"/>
                  </a:lnTo>
                  <a:lnTo>
                    <a:pt x="0" y="100000"/>
                  </a:lnTo>
                  <a:cubicBezTo>
                    <a:pt x="30000" y="100000"/>
                    <a:pt x="97500" y="10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3" name="Shape 503"/>
            <p:cNvSpPr/>
            <p:nvPr/>
          </p:nvSpPr>
          <p:spPr>
            <a:xfrm>
              <a:off x="1041810209" y="1982285502"/>
              <a:ext cx="6773277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411" y="120000"/>
                  </a:moveTo>
                  <a:lnTo>
                    <a:pt x="109411" y="120000"/>
                  </a:lnTo>
                  <a:lnTo>
                    <a:pt x="120000" y="60000"/>
                  </a:lnTo>
                  <a:cubicBezTo>
                    <a:pt x="98823" y="30000"/>
                    <a:pt x="63529" y="30000"/>
                    <a:pt x="0" y="0"/>
                  </a:cubicBezTo>
                  <a:lnTo>
                    <a:pt x="109411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4" name="Shape 504"/>
            <p:cNvSpPr/>
            <p:nvPr/>
          </p:nvSpPr>
          <p:spPr>
            <a:xfrm>
              <a:off x="942789751" y="1734514608"/>
              <a:ext cx="322541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470" y="120000"/>
                  </a:moveTo>
                  <a:lnTo>
                    <a:pt x="56470" y="120000"/>
                  </a:lnTo>
                  <a:lnTo>
                    <a:pt x="120000" y="120000"/>
                  </a:lnTo>
                  <a:lnTo>
                    <a:pt x="0" y="0"/>
                  </a:lnTo>
                  <a:lnTo>
                    <a:pt x="5647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5" name="Shape 505"/>
            <p:cNvSpPr/>
            <p:nvPr/>
          </p:nvSpPr>
          <p:spPr>
            <a:xfrm>
              <a:off x="856671191" y="1899681115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3" y="105000"/>
                  </a:moveTo>
                  <a:lnTo>
                    <a:pt x="9523" y="105000"/>
                  </a:lnTo>
                  <a:cubicBezTo>
                    <a:pt x="43809" y="120000"/>
                    <a:pt x="85714" y="90000"/>
                    <a:pt x="120000" y="105000"/>
                  </a:cubicBezTo>
                  <a:cubicBezTo>
                    <a:pt x="43809" y="120000"/>
                    <a:pt x="0" y="0"/>
                    <a:pt x="9523" y="105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506" name="Shape 506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08" name="Shape 508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09" name="Shape 509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10" name="Shape 510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Shape 518"/>
          <p:cNvGrpSpPr/>
          <p:nvPr/>
        </p:nvGrpSpPr>
        <p:grpSpPr>
          <a:xfrm rot="5400000">
            <a:off x="6865143" y="3472656"/>
            <a:ext cx="6491286" cy="63499"/>
            <a:chOff x="0" y="0"/>
            <a:chExt cx="2147483647" cy="2147483647"/>
          </a:xfrm>
        </p:grpSpPr>
        <p:sp>
          <p:nvSpPr>
            <p:cNvPr id="519" name="Shape 519"/>
            <p:cNvSpPr/>
            <p:nvPr/>
          </p:nvSpPr>
          <p:spPr>
            <a:xfrm>
              <a:off x="2134581971" y="371704949"/>
              <a:ext cx="12901675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731" y="120000"/>
                  </a:moveTo>
                  <a:lnTo>
                    <a:pt x="53731" y="120000"/>
                  </a:lnTo>
                  <a:lnTo>
                    <a:pt x="120000" y="60000"/>
                  </a:lnTo>
                  <a:cubicBezTo>
                    <a:pt x="107462" y="40000"/>
                    <a:pt x="46567" y="20000"/>
                    <a:pt x="69850" y="0"/>
                  </a:cubicBezTo>
                  <a:cubicBezTo>
                    <a:pt x="0" y="20000"/>
                    <a:pt x="14328" y="60000"/>
                    <a:pt x="53731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0" name="Shape 520"/>
            <p:cNvSpPr/>
            <p:nvPr/>
          </p:nvSpPr>
          <p:spPr>
            <a:xfrm>
              <a:off x="2133291884" y="619471616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60000"/>
                  </a:lnTo>
                  <a:cubicBezTo>
                    <a:pt x="96000" y="0"/>
                    <a:pt x="66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1" name="Shape 521"/>
            <p:cNvSpPr/>
            <p:nvPr/>
          </p:nvSpPr>
          <p:spPr>
            <a:xfrm>
              <a:off x="2137162351" y="578171536"/>
              <a:ext cx="806344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14634" y="60000"/>
                    <a:pt x="17560" y="120000"/>
                    <a:pt x="55609" y="20000"/>
                  </a:cubicBezTo>
                  <a:cubicBezTo>
                    <a:pt x="43902" y="60000"/>
                    <a:pt x="67317" y="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2" name="Shape 522"/>
            <p:cNvSpPr/>
            <p:nvPr/>
          </p:nvSpPr>
          <p:spPr>
            <a:xfrm>
              <a:off x="2094586803" y="412971215"/>
              <a:ext cx="87085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333" y="0"/>
                  </a:moveTo>
                  <a:lnTo>
                    <a:pt x="5333" y="0"/>
                  </a:lnTo>
                  <a:cubicBezTo>
                    <a:pt x="0" y="20000"/>
                    <a:pt x="40000" y="80000"/>
                    <a:pt x="48000" y="120000"/>
                  </a:cubicBezTo>
                  <a:lnTo>
                    <a:pt x="120000" y="80000"/>
                  </a:lnTo>
                  <a:cubicBezTo>
                    <a:pt x="82666" y="60000"/>
                    <a:pt x="10666" y="40000"/>
                    <a:pt x="5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3" name="Shape 523"/>
            <p:cNvSpPr/>
            <p:nvPr/>
          </p:nvSpPr>
          <p:spPr>
            <a:xfrm>
              <a:off x="2090071292" y="578171536"/>
              <a:ext cx="8386088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545" y="0"/>
                  </a:moveTo>
                  <a:lnTo>
                    <a:pt x="114545" y="0"/>
                  </a:lnTo>
                  <a:lnTo>
                    <a:pt x="0" y="120000"/>
                  </a:lnTo>
                  <a:cubicBezTo>
                    <a:pt x="100909" y="120000"/>
                    <a:pt x="120000" y="80000"/>
                    <a:pt x="114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2129421417" y="784676164"/>
              <a:ext cx="1580445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487" y="120000"/>
                  </a:moveTo>
                  <a:lnTo>
                    <a:pt x="20487" y="120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20487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5" name="Shape 525"/>
            <p:cNvSpPr/>
            <p:nvPr/>
          </p:nvSpPr>
          <p:spPr>
            <a:xfrm>
              <a:off x="2060719959" y="289104788"/>
              <a:ext cx="8063444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285" y="96000"/>
                  </a:moveTo>
                  <a:lnTo>
                    <a:pt x="54285" y="96000"/>
                  </a:lnTo>
                  <a:lnTo>
                    <a:pt x="120000" y="0"/>
                  </a:lnTo>
                  <a:lnTo>
                    <a:pt x="0" y="120000"/>
                  </a:lnTo>
                  <a:lnTo>
                    <a:pt x="54285" y="96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6" name="Shape 526"/>
            <p:cNvSpPr/>
            <p:nvPr/>
          </p:nvSpPr>
          <p:spPr>
            <a:xfrm>
              <a:off x="2028465724" y="247804708"/>
              <a:ext cx="1870742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9183" y="120000"/>
                  </a:moveTo>
                  <a:lnTo>
                    <a:pt x="99183" y="120000"/>
                  </a:lnTo>
                  <a:cubicBezTo>
                    <a:pt x="119999" y="60000"/>
                    <a:pt x="69795" y="20000"/>
                    <a:pt x="91836" y="0"/>
                  </a:cubicBezTo>
                  <a:cubicBezTo>
                    <a:pt x="57551" y="0"/>
                    <a:pt x="26938" y="40000"/>
                    <a:pt x="0" y="100000"/>
                  </a:cubicBezTo>
                  <a:cubicBezTo>
                    <a:pt x="29387" y="60000"/>
                    <a:pt x="59999" y="80000"/>
                    <a:pt x="9918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7" name="Shape 527"/>
            <p:cNvSpPr/>
            <p:nvPr/>
          </p:nvSpPr>
          <p:spPr>
            <a:xfrm>
              <a:off x="2021369834" y="371704949"/>
              <a:ext cx="709592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6666" y="80000"/>
                    <a:pt x="76666" y="40000"/>
                    <a:pt x="120000" y="0"/>
                  </a:cubicBezTo>
                  <a:cubicBezTo>
                    <a:pt x="80000" y="0"/>
                    <a:pt x="40000" y="4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8" name="Shape 528"/>
            <p:cNvSpPr/>
            <p:nvPr/>
          </p:nvSpPr>
          <p:spPr>
            <a:xfrm>
              <a:off x="2070073707" y="495571375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108750" y="96000"/>
                    <a:pt x="86250" y="24000"/>
                    <a:pt x="0" y="0"/>
                  </a:cubicBezTo>
                  <a:lnTo>
                    <a:pt x="6000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9" name="Shape 529"/>
            <p:cNvSpPr/>
            <p:nvPr/>
          </p:nvSpPr>
          <p:spPr>
            <a:xfrm>
              <a:off x="2066203240" y="619471616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16666" y="120000"/>
                  </a:lnTo>
                  <a:lnTo>
                    <a:pt x="0" y="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0" name="Shape 530"/>
            <p:cNvSpPr/>
            <p:nvPr/>
          </p:nvSpPr>
          <p:spPr>
            <a:xfrm>
              <a:off x="2076201828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0"/>
                  </a:lnTo>
                  <a:cubicBezTo>
                    <a:pt x="48000" y="0"/>
                    <a:pt x="720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1" name="Shape 531"/>
            <p:cNvSpPr/>
            <p:nvPr/>
          </p:nvSpPr>
          <p:spPr>
            <a:xfrm>
              <a:off x="2096522139" y="784676164"/>
              <a:ext cx="1451428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1600" y="40000"/>
                    <a:pt x="0" y="66666"/>
                    <a:pt x="78400" y="120000"/>
                  </a:cubicBezTo>
                  <a:cubicBezTo>
                    <a:pt x="105600" y="80000"/>
                    <a:pt x="60800" y="53333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2" name="Shape 532"/>
            <p:cNvSpPr/>
            <p:nvPr/>
          </p:nvSpPr>
          <p:spPr>
            <a:xfrm>
              <a:off x="2081040065" y="702071777"/>
              <a:ext cx="903117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112340" y="120000"/>
                  </a:lnTo>
                  <a:cubicBezTo>
                    <a:pt x="109787" y="90000"/>
                    <a:pt x="89361" y="30000"/>
                    <a:pt x="120000" y="0"/>
                  </a:cubicBez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3" name="Shape 533"/>
            <p:cNvSpPr/>
            <p:nvPr/>
          </p:nvSpPr>
          <p:spPr>
            <a:xfrm>
              <a:off x="2076846871" y="784676164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lnTo>
                    <a:pt x="27272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4" name="Shape 534"/>
            <p:cNvSpPr/>
            <p:nvPr/>
          </p:nvSpPr>
          <p:spPr>
            <a:xfrm>
              <a:off x="2023627692" y="578171536"/>
              <a:ext cx="174172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000" y="0"/>
                  </a:moveTo>
                  <a:lnTo>
                    <a:pt x="84000" y="0"/>
                  </a:lnTo>
                  <a:cubicBezTo>
                    <a:pt x="58666" y="60000"/>
                    <a:pt x="30666" y="60000"/>
                    <a:pt x="0" y="60000"/>
                  </a:cubicBezTo>
                  <a:cubicBezTo>
                    <a:pt x="33333" y="90000"/>
                    <a:pt x="68000" y="120000"/>
                    <a:pt x="101333" y="120000"/>
                  </a:cubicBezTo>
                  <a:cubicBezTo>
                    <a:pt x="105333" y="60000"/>
                    <a:pt x="120000" y="0"/>
                    <a:pt x="8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2052978820" y="619471616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72000" y="120000"/>
                    <a:pt x="120000" y="12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6" name="Shape 536"/>
            <p:cNvSpPr/>
            <p:nvPr/>
          </p:nvSpPr>
          <p:spPr>
            <a:xfrm>
              <a:off x="1978794285" y="660771696"/>
              <a:ext cx="967524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lnTo>
                    <a:pt x="96000" y="0"/>
                  </a:lnTo>
                  <a:cubicBezTo>
                    <a:pt x="96000" y="0"/>
                    <a:pt x="96000" y="0"/>
                    <a:pt x="1200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7" name="Shape 537"/>
            <p:cNvSpPr/>
            <p:nvPr/>
          </p:nvSpPr>
          <p:spPr>
            <a:xfrm>
              <a:off x="2038141995" y="660771696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319" y="120000"/>
                  </a:moveTo>
                  <a:lnTo>
                    <a:pt x="15319" y="120000"/>
                  </a:lnTo>
                  <a:cubicBezTo>
                    <a:pt x="63829" y="120000"/>
                    <a:pt x="91914" y="60000"/>
                    <a:pt x="120000" y="0"/>
                  </a:cubicBezTo>
                  <a:cubicBezTo>
                    <a:pt x="84255" y="0"/>
                    <a:pt x="45957" y="60000"/>
                    <a:pt x="5106" y="60000"/>
                  </a:cubicBezTo>
                  <a:cubicBezTo>
                    <a:pt x="0" y="60000"/>
                    <a:pt x="0" y="120000"/>
                    <a:pt x="15319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8" name="Shape 538"/>
            <p:cNvSpPr/>
            <p:nvPr/>
          </p:nvSpPr>
          <p:spPr>
            <a:xfrm>
              <a:off x="2008790662" y="495571375"/>
              <a:ext cx="645083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0000"/>
                  </a:moveTo>
                  <a:lnTo>
                    <a:pt x="0" y="40000"/>
                  </a:lnTo>
                  <a:cubicBezTo>
                    <a:pt x="36363" y="80000"/>
                    <a:pt x="76363" y="120000"/>
                    <a:pt x="120000" y="120000"/>
                  </a:cubicBezTo>
                  <a:cubicBezTo>
                    <a:pt x="83636" y="80000"/>
                    <a:pt x="10909" y="0"/>
                    <a:pt x="0" y="4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9" name="Shape 539"/>
            <p:cNvSpPr/>
            <p:nvPr/>
          </p:nvSpPr>
          <p:spPr>
            <a:xfrm>
              <a:off x="2051366210" y="578171536"/>
              <a:ext cx="1290167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lnTo>
                    <a:pt x="60000" y="0"/>
                  </a:lnTo>
                  <a:lnTo>
                    <a:pt x="120000" y="0"/>
                  </a:lnTo>
                  <a:cubicBezTo>
                    <a:pt x="0" y="0"/>
                    <a:pt x="0" y="0"/>
                    <a:pt x="6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0" name="Shape 540"/>
            <p:cNvSpPr/>
            <p:nvPr/>
          </p:nvSpPr>
          <p:spPr>
            <a:xfrm>
              <a:off x="2047173017" y="578171536"/>
              <a:ext cx="5805753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774" y="0"/>
                  </a:moveTo>
                  <a:lnTo>
                    <a:pt x="96774" y="0"/>
                  </a:lnTo>
                  <a:cubicBezTo>
                    <a:pt x="58064" y="40000"/>
                    <a:pt x="30967" y="80000"/>
                    <a:pt x="0" y="120000"/>
                  </a:cubicBezTo>
                  <a:cubicBezTo>
                    <a:pt x="42580" y="120000"/>
                    <a:pt x="85161" y="80000"/>
                    <a:pt x="120000" y="80000"/>
                  </a:cubicBezTo>
                  <a:cubicBezTo>
                    <a:pt x="112258" y="40000"/>
                    <a:pt x="104516" y="40000"/>
                    <a:pt x="967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1" name="Shape 541"/>
            <p:cNvSpPr/>
            <p:nvPr/>
          </p:nvSpPr>
          <p:spPr>
            <a:xfrm>
              <a:off x="1953635942" y="660771696"/>
              <a:ext cx="38382380" cy="7846729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6363" y="120000"/>
                  </a:moveTo>
                  <a:lnTo>
                    <a:pt x="36363" y="120000"/>
                  </a:lnTo>
                  <a:cubicBezTo>
                    <a:pt x="38181" y="102222"/>
                    <a:pt x="68484" y="84444"/>
                    <a:pt x="94545" y="106666"/>
                  </a:cubicBezTo>
                  <a:cubicBezTo>
                    <a:pt x="119999" y="93333"/>
                    <a:pt x="103636" y="31111"/>
                    <a:pt x="81212" y="0"/>
                  </a:cubicBezTo>
                  <a:cubicBezTo>
                    <a:pt x="80606" y="8888"/>
                    <a:pt x="80606" y="13333"/>
                    <a:pt x="53939" y="26666"/>
                  </a:cubicBezTo>
                  <a:cubicBezTo>
                    <a:pt x="63030" y="35555"/>
                    <a:pt x="112727" y="48888"/>
                    <a:pt x="90303" y="62222"/>
                  </a:cubicBezTo>
                  <a:cubicBezTo>
                    <a:pt x="55151" y="71111"/>
                    <a:pt x="61818" y="57777"/>
                    <a:pt x="44848" y="48888"/>
                  </a:cubicBezTo>
                  <a:cubicBezTo>
                    <a:pt x="58787" y="71111"/>
                    <a:pt x="0" y="80000"/>
                    <a:pt x="7878" y="111111"/>
                  </a:cubicBezTo>
                  <a:lnTo>
                    <a:pt x="38181" y="102222"/>
                  </a:lnTo>
                  <a:cubicBezTo>
                    <a:pt x="38787" y="106666"/>
                    <a:pt x="27878" y="115555"/>
                    <a:pt x="36363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2" name="Shape 542"/>
            <p:cNvSpPr/>
            <p:nvPr/>
          </p:nvSpPr>
          <p:spPr>
            <a:xfrm>
              <a:off x="1979762056" y="495571375"/>
              <a:ext cx="1935251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400" y="120000"/>
                  </a:moveTo>
                  <a:lnTo>
                    <a:pt x="98400" y="120000"/>
                  </a:lnTo>
                  <a:lnTo>
                    <a:pt x="120000" y="120000"/>
                  </a:lnTo>
                  <a:cubicBezTo>
                    <a:pt x="94800" y="100000"/>
                    <a:pt x="78000" y="80000"/>
                    <a:pt x="45600" y="0"/>
                  </a:cubicBezTo>
                  <a:cubicBezTo>
                    <a:pt x="9600" y="40000"/>
                    <a:pt x="2400" y="80000"/>
                    <a:pt x="0" y="100000"/>
                  </a:cubicBezTo>
                  <a:lnTo>
                    <a:pt x="105600" y="120000"/>
                  </a:lnTo>
                  <a:lnTo>
                    <a:pt x="984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3" name="Shape 543"/>
            <p:cNvSpPr/>
            <p:nvPr/>
          </p:nvSpPr>
          <p:spPr>
            <a:xfrm>
              <a:off x="1999114392" y="578171536"/>
              <a:ext cx="27415955" cy="4129698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605" y="25714"/>
                  </a:moveTo>
                  <a:lnTo>
                    <a:pt x="67605" y="25714"/>
                  </a:lnTo>
                  <a:cubicBezTo>
                    <a:pt x="55774" y="59999"/>
                    <a:pt x="19436" y="77142"/>
                    <a:pt x="41408" y="119999"/>
                  </a:cubicBezTo>
                  <a:cubicBezTo>
                    <a:pt x="86197" y="119999"/>
                    <a:pt x="72676" y="85714"/>
                    <a:pt x="99718" y="68571"/>
                  </a:cubicBezTo>
                  <a:cubicBezTo>
                    <a:pt x="27887" y="77142"/>
                    <a:pt x="120000" y="51428"/>
                    <a:pt x="68450" y="25714"/>
                  </a:cubicBezTo>
                  <a:cubicBezTo>
                    <a:pt x="81971" y="25714"/>
                    <a:pt x="94647" y="17142"/>
                    <a:pt x="107323" y="17142"/>
                  </a:cubicBezTo>
                  <a:cubicBezTo>
                    <a:pt x="93802" y="17142"/>
                    <a:pt x="81971" y="8571"/>
                    <a:pt x="70140" y="0"/>
                  </a:cubicBezTo>
                  <a:lnTo>
                    <a:pt x="71830" y="8571"/>
                  </a:lnTo>
                  <a:lnTo>
                    <a:pt x="71830" y="8571"/>
                  </a:lnTo>
                  <a:cubicBezTo>
                    <a:pt x="71830" y="8571"/>
                    <a:pt x="71830" y="8571"/>
                    <a:pt x="71830" y="8571"/>
                  </a:cubicBezTo>
                  <a:cubicBezTo>
                    <a:pt x="75211" y="8571"/>
                    <a:pt x="76056" y="8571"/>
                    <a:pt x="72676" y="8571"/>
                  </a:cubicBezTo>
                  <a:lnTo>
                    <a:pt x="70985" y="8571"/>
                  </a:lnTo>
                  <a:cubicBezTo>
                    <a:pt x="70140" y="17142"/>
                    <a:pt x="69295" y="17142"/>
                    <a:pt x="67605" y="25714"/>
                  </a:cubicBezTo>
                  <a:cubicBezTo>
                    <a:pt x="47323" y="17142"/>
                    <a:pt x="64225" y="17142"/>
                    <a:pt x="70985" y="8571"/>
                  </a:cubicBezTo>
                  <a:cubicBezTo>
                    <a:pt x="70985" y="8571"/>
                    <a:pt x="71830" y="8571"/>
                    <a:pt x="71830" y="8571"/>
                  </a:cubicBezTo>
                  <a:lnTo>
                    <a:pt x="71830" y="8571"/>
                  </a:lnTo>
                  <a:lnTo>
                    <a:pt x="0" y="25714"/>
                  </a:lnTo>
                  <a:cubicBezTo>
                    <a:pt x="15211" y="25714"/>
                    <a:pt x="33802" y="25714"/>
                    <a:pt x="67605" y="257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4" name="Shape 544"/>
            <p:cNvSpPr/>
            <p:nvPr/>
          </p:nvSpPr>
          <p:spPr>
            <a:xfrm>
              <a:off x="2095232051" y="1280243313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7272" y="120000"/>
                    <a:pt x="87272" y="120000"/>
                    <a:pt x="87272" y="0"/>
                  </a:cubicBezTo>
                  <a:cubicBezTo>
                    <a:pt x="21818" y="120000"/>
                    <a:pt x="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5" name="Shape 545"/>
            <p:cNvSpPr/>
            <p:nvPr/>
          </p:nvSpPr>
          <p:spPr>
            <a:xfrm>
              <a:off x="2081040065" y="949876485"/>
              <a:ext cx="23868097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213" y="110000"/>
                  </a:moveTo>
                  <a:lnTo>
                    <a:pt x="47213" y="110000"/>
                  </a:lnTo>
                  <a:cubicBezTo>
                    <a:pt x="53114" y="100000"/>
                    <a:pt x="58032" y="80000"/>
                    <a:pt x="77704" y="90000"/>
                  </a:cubicBezTo>
                  <a:cubicBezTo>
                    <a:pt x="94426" y="100000"/>
                    <a:pt x="77704" y="110000"/>
                    <a:pt x="78688" y="120000"/>
                  </a:cubicBezTo>
                  <a:cubicBezTo>
                    <a:pt x="90491" y="110000"/>
                    <a:pt x="120000" y="90000"/>
                    <a:pt x="82622" y="70000"/>
                  </a:cubicBezTo>
                  <a:lnTo>
                    <a:pt x="76721" y="80000"/>
                  </a:lnTo>
                  <a:cubicBezTo>
                    <a:pt x="43278" y="60000"/>
                    <a:pt x="0" y="10000"/>
                    <a:pt x="5901" y="0"/>
                  </a:cubicBezTo>
                  <a:cubicBezTo>
                    <a:pt x="15737" y="40000"/>
                    <a:pt x="24590" y="70000"/>
                    <a:pt x="47213" y="11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6" name="Shape 546"/>
            <p:cNvSpPr/>
            <p:nvPr/>
          </p:nvSpPr>
          <p:spPr>
            <a:xfrm>
              <a:off x="2038464517" y="991142751"/>
              <a:ext cx="14191842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513" y="0"/>
                  </a:moveTo>
                  <a:lnTo>
                    <a:pt x="113513" y="0"/>
                  </a:lnTo>
                  <a:lnTo>
                    <a:pt x="0" y="40000"/>
                  </a:lnTo>
                  <a:lnTo>
                    <a:pt x="58378" y="120000"/>
                  </a:lnTo>
                  <a:lnTo>
                    <a:pt x="55135" y="80000"/>
                  </a:lnTo>
                  <a:cubicBezTo>
                    <a:pt x="120000" y="80000"/>
                    <a:pt x="105405" y="40000"/>
                    <a:pt x="113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7" name="Shape 547"/>
            <p:cNvSpPr/>
            <p:nvPr/>
          </p:nvSpPr>
          <p:spPr>
            <a:xfrm>
              <a:off x="1971053146" y="454305109"/>
              <a:ext cx="7741004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00" y="85714"/>
                  </a:moveTo>
                  <a:lnTo>
                    <a:pt x="93000" y="85714"/>
                  </a:lnTo>
                  <a:lnTo>
                    <a:pt x="120000" y="0"/>
                  </a:lnTo>
                  <a:lnTo>
                    <a:pt x="0" y="119999"/>
                  </a:lnTo>
                  <a:lnTo>
                    <a:pt x="93000" y="857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8" name="Shape 548"/>
            <p:cNvSpPr/>
            <p:nvPr/>
          </p:nvSpPr>
          <p:spPr>
            <a:xfrm>
              <a:off x="1955248756" y="495571375"/>
              <a:ext cx="4515585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20000"/>
                  </a:moveTo>
                  <a:lnTo>
                    <a:pt x="105000" y="120000"/>
                  </a:lnTo>
                  <a:lnTo>
                    <a:pt x="120000" y="0"/>
                  </a:lnTo>
                  <a:lnTo>
                    <a:pt x="0" y="90000"/>
                  </a:lnTo>
                  <a:lnTo>
                    <a:pt x="105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9" name="Shape 549"/>
            <p:cNvSpPr/>
            <p:nvPr/>
          </p:nvSpPr>
          <p:spPr>
            <a:xfrm>
              <a:off x="949885641" y="1734514608"/>
              <a:ext cx="419294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120000"/>
                  </a:lnTo>
                  <a:cubicBezTo>
                    <a:pt x="57142" y="0"/>
                    <a:pt x="91428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0" name="Shape 550"/>
            <p:cNvSpPr/>
            <p:nvPr/>
          </p:nvSpPr>
          <p:spPr>
            <a:xfrm>
              <a:off x="982139876" y="1693214528"/>
              <a:ext cx="193525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000" y="120000"/>
                  </a:moveTo>
                  <a:lnTo>
                    <a:pt x="72000" y="120000"/>
                  </a:lnTo>
                  <a:lnTo>
                    <a:pt x="120000" y="0"/>
                  </a:lnTo>
                  <a:cubicBezTo>
                    <a:pt x="36000" y="60000"/>
                    <a:pt x="0" y="120000"/>
                    <a:pt x="72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1" name="Shape 551"/>
            <p:cNvSpPr/>
            <p:nvPr/>
          </p:nvSpPr>
          <p:spPr>
            <a:xfrm>
              <a:off x="1509173370" y="247804708"/>
              <a:ext cx="12579031" cy="2478020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62769" y="66666"/>
                    <a:pt x="0" y="0"/>
                    <a:pt x="7384" y="53333"/>
                  </a:cubicBezTo>
                  <a:lnTo>
                    <a:pt x="24000" y="106666"/>
                  </a:lnTo>
                  <a:cubicBezTo>
                    <a:pt x="64615" y="93333"/>
                    <a:pt x="94153" y="106666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2" name="Shape 552"/>
            <p:cNvSpPr/>
            <p:nvPr/>
          </p:nvSpPr>
          <p:spPr>
            <a:xfrm>
              <a:off x="1222110991" y="1073742911"/>
              <a:ext cx="5805753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37241" y="120000"/>
                  </a:lnTo>
                  <a:lnTo>
                    <a:pt x="120000" y="0"/>
                  </a:lnTo>
                  <a:lnTo>
                    <a:pt x="0" y="9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3" name="Shape 553"/>
            <p:cNvSpPr/>
            <p:nvPr/>
          </p:nvSpPr>
          <p:spPr>
            <a:xfrm>
              <a:off x="1210177067" y="1610614367"/>
              <a:ext cx="774100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0" y="0"/>
                  </a:lnTo>
                  <a:cubicBezTo>
                    <a:pt x="27000" y="40000"/>
                    <a:pt x="6600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4" name="Shape 554"/>
            <p:cNvSpPr/>
            <p:nvPr/>
          </p:nvSpPr>
          <p:spPr>
            <a:xfrm>
              <a:off x="789904966" y="1817114769"/>
              <a:ext cx="7418360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789" y="0"/>
                  </a:moveTo>
                  <a:lnTo>
                    <a:pt x="75789" y="0"/>
                  </a:lnTo>
                  <a:lnTo>
                    <a:pt x="0" y="120000"/>
                  </a:lnTo>
                  <a:cubicBezTo>
                    <a:pt x="120000" y="120000"/>
                    <a:pt x="66315" y="72000"/>
                    <a:pt x="757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5" name="Shape 555"/>
            <p:cNvSpPr/>
            <p:nvPr/>
          </p:nvSpPr>
          <p:spPr>
            <a:xfrm>
              <a:off x="1764303934" y="536871455"/>
              <a:ext cx="12579031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cubicBezTo>
                    <a:pt x="72000" y="20000"/>
                    <a:pt x="33230" y="0"/>
                    <a:pt x="0" y="0"/>
                  </a:cubicBezTo>
                  <a:cubicBezTo>
                    <a:pt x="59076" y="40000"/>
                    <a:pt x="105230" y="120000"/>
                    <a:pt x="120000" y="6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6" name="Shape 556"/>
            <p:cNvSpPr/>
            <p:nvPr/>
          </p:nvSpPr>
          <p:spPr>
            <a:xfrm>
              <a:off x="962142291" y="371704949"/>
              <a:ext cx="387050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0"/>
                  </a:moveTo>
                  <a:lnTo>
                    <a:pt x="102857" y="0"/>
                  </a:lnTo>
                  <a:cubicBezTo>
                    <a:pt x="28571" y="60000"/>
                    <a:pt x="0" y="120000"/>
                    <a:pt x="0" y="120000"/>
                  </a:cubicBezTo>
                  <a:cubicBezTo>
                    <a:pt x="74285" y="120000"/>
                    <a:pt x="120000" y="60000"/>
                    <a:pt x="102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7" name="Shape 557"/>
            <p:cNvSpPr/>
            <p:nvPr/>
          </p:nvSpPr>
          <p:spPr>
            <a:xfrm>
              <a:off x="1749789426" y="454305109"/>
              <a:ext cx="1451428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0000"/>
                  </a:moveTo>
                  <a:lnTo>
                    <a:pt x="0" y="90000"/>
                  </a:lnTo>
                  <a:lnTo>
                    <a:pt x="20800" y="120000"/>
                  </a:lnTo>
                  <a:cubicBezTo>
                    <a:pt x="51200" y="90000"/>
                    <a:pt x="83200" y="60000"/>
                    <a:pt x="120000" y="90000"/>
                  </a:cubicBezTo>
                  <a:cubicBezTo>
                    <a:pt x="83200" y="30000"/>
                    <a:pt x="40000" y="0"/>
                    <a:pt x="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8" name="Shape 558"/>
            <p:cNvSpPr/>
            <p:nvPr/>
          </p:nvSpPr>
          <p:spPr>
            <a:xfrm>
              <a:off x="215457994" y="1528048021"/>
              <a:ext cx="1612607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15000" y="0"/>
                  </a:lnTo>
                  <a:cubicBezTo>
                    <a:pt x="0" y="120000"/>
                    <a:pt x="45000" y="12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9" name="Shape 559"/>
            <p:cNvSpPr/>
            <p:nvPr/>
          </p:nvSpPr>
          <p:spPr>
            <a:xfrm>
              <a:off x="48703719" y="247804708"/>
              <a:ext cx="709592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0000" y="120000"/>
                    <a:pt x="76666" y="120000"/>
                    <a:pt x="120000" y="120000"/>
                  </a:cubicBezTo>
                  <a:cubicBezTo>
                    <a:pt x="96666" y="0"/>
                    <a:pt x="63333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0" name="Shape 560"/>
            <p:cNvSpPr/>
            <p:nvPr/>
          </p:nvSpPr>
          <p:spPr>
            <a:xfrm>
              <a:off x="1887515068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120000" y="120000"/>
                    <a:pt x="1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1" name="Shape 561"/>
            <p:cNvSpPr/>
            <p:nvPr/>
          </p:nvSpPr>
          <p:spPr>
            <a:xfrm>
              <a:off x="1904609546" y="1032442831"/>
              <a:ext cx="161260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60000" y="40000"/>
                    <a:pt x="15000" y="80000"/>
                    <a:pt x="0" y="120000"/>
                  </a:cubicBezTo>
                  <a:cubicBezTo>
                    <a:pt x="30000" y="80000"/>
                    <a:pt x="60000" y="4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2" name="Shape 562"/>
            <p:cNvSpPr/>
            <p:nvPr/>
          </p:nvSpPr>
          <p:spPr>
            <a:xfrm>
              <a:off x="1711729593" y="1321543393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000" y="0"/>
                  </a:moveTo>
                  <a:lnTo>
                    <a:pt x="24000" y="0"/>
                  </a:lnTo>
                  <a:lnTo>
                    <a:pt x="0" y="0"/>
                  </a:lnTo>
                  <a:cubicBezTo>
                    <a:pt x="120000" y="120000"/>
                    <a:pt x="96000" y="0"/>
                    <a:pt x="24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3" name="Shape 563"/>
            <p:cNvSpPr/>
            <p:nvPr/>
          </p:nvSpPr>
          <p:spPr>
            <a:xfrm>
              <a:off x="1888482429" y="578171536"/>
              <a:ext cx="4838026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cubicBezTo>
                    <a:pt x="86400" y="0"/>
                    <a:pt x="48000" y="0"/>
                    <a:pt x="0" y="0"/>
                  </a:cubicBezTo>
                  <a:cubicBezTo>
                    <a:pt x="24000" y="0"/>
                    <a:pt x="57600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4" name="Shape 564"/>
            <p:cNvSpPr/>
            <p:nvPr/>
          </p:nvSpPr>
          <p:spPr>
            <a:xfrm>
              <a:off x="1892353101" y="495571375"/>
              <a:ext cx="3870502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08000" y="120000"/>
                  </a:lnTo>
                  <a:cubicBezTo>
                    <a:pt x="120000" y="120000"/>
                    <a:pt x="108000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5" name="Shape 565"/>
            <p:cNvSpPr/>
            <p:nvPr/>
          </p:nvSpPr>
          <p:spPr>
            <a:xfrm>
              <a:off x="1882354309" y="536871455"/>
              <a:ext cx="612819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42580" y="0"/>
                    <a:pt x="81290" y="0"/>
                    <a:pt x="120000" y="120000"/>
                  </a:cubicBezTo>
                  <a:cubicBezTo>
                    <a:pt x="108387" y="0"/>
                    <a:pt x="100645" y="0"/>
                    <a:pt x="1045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6" name="Shape 566"/>
            <p:cNvSpPr/>
            <p:nvPr/>
          </p:nvSpPr>
          <p:spPr>
            <a:xfrm>
              <a:off x="522195179" y="1280243313"/>
              <a:ext cx="4192942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99130" y="0"/>
                  </a:lnTo>
                  <a:cubicBezTo>
                    <a:pt x="0" y="120000"/>
                    <a:pt x="41739" y="6000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7" name="Shape 567"/>
            <p:cNvSpPr/>
            <p:nvPr/>
          </p:nvSpPr>
          <p:spPr>
            <a:xfrm>
              <a:off x="1423377229" y="1775814688"/>
              <a:ext cx="64508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0" y="120000"/>
                  </a:moveTo>
                  <a:lnTo>
                    <a:pt x="40000" y="120000"/>
                  </a:lnTo>
                  <a:lnTo>
                    <a:pt x="120000" y="0"/>
                  </a:lnTo>
                  <a:lnTo>
                    <a:pt x="0" y="0"/>
                  </a:lnTo>
                  <a:lnTo>
                    <a:pt x="4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8" name="Shape 568"/>
            <p:cNvSpPr/>
            <p:nvPr/>
          </p:nvSpPr>
          <p:spPr>
            <a:xfrm>
              <a:off x="1409830491" y="1404113966"/>
              <a:ext cx="13546758" cy="4955705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52173" y="77647"/>
                    <a:pt x="81739" y="84705"/>
                    <a:pt x="120000" y="91764"/>
                  </a:cubicBezTo>
                  <a:lnTo>
                    <a:pt x="80000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9" name="Shape 569"/>
            <p:cNvSpPr/>
            <p:nvPr/>
          </p:nvSpPr>
          <p:spPr>
            <a:xfrm>
              <a:off x="8063456" y="0"/>
              <a:ext cx="1942992144" cy="21474836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39" y="19200"/>
                  </a:moveTo>
                  <a:lnTo>
                    <a:pt x="29539" y="19200"/>
                  </a:lnTo>
                  <a:lnTo>
                    <a:pt x="29694" y="20800"/>
                  </a:lnTo>
                  <a:cubicBezTo>
                    <a:pt x="29347" y="24000"/>
                    <a:pt x="29443" y="20800"/>
                    <a:pt x="29539" y="19200"/>
                  </a:cubicBezTo>
                  <a:close/>
                  <a:moveTo>
                    <a:pt x="114317" y="40000"/>
                  </a:moveTo>
                  <a:lnTo>
                    <a:pt x="114317" y="40000"/>
                  </a:lnTo>
                  <a:cubicBezTo>
                    <a:pt x="114400" y="38400"/>
                    <a:pt x="114388" y="36800"/>
                    <a:pt x="114364" y="36800"/>
                  </a:cubicBezTo>
                  <a:cubicBezTo>
                    <a:pt x="114305" y="38400"/>
                    <a:pt x="114125" y="38400"/>
                    <a:pt x="113922" y="38400"/>
                  </a:cubicBezTo>
                  <a:cubicBezTo>
                    <a:pt x="113982" y="40000"/>
                    <a:pt x="114089" y="41600"/>
                    <a:pt x="114317" y="40000"/>
                  </a:cubicBezTo>
                  <a:close/>
                  <a:moveTo>
                    <a:pt x="113527" y="36800"/>
                  </a:moveTo>
                  <a:lnTo>
                    <a:pt x="113527" y="36800"/>
                  </a:lnTo>
                  <a:lnTo>
                    <a:pt x="113515" y="36800"/>
                  </a:lnTo>
                  <a:cubicBezTo>
                    <a:pt x="113132" y="33600"/>
                    <a:pt x="113264" y="35200"/>
                    <a:pt x="113527" y="36800"/>
                  </a:cubicBezTo>
                  <a:close/>
                  <a:moveTo>
                    <a:pt x="76283" y="80000"/>
                  </a:moveTo>
                  <a:lnTo>
                    <a:pt x="76283" y="80000"/>
                  </a:lnTo>
                  <a:cubicBezTo>
                    <a:pt x="76151" y="83200"/>
                    <a:pt x="75960" y="81600"/>
                    <a:pt x="75732" y="78400"/>
                  </a:cubicBezTo>
                  <a:cubicBezTo>
                    <a:pt x="75900" y="78400"/>
                    <a:pt x="76079" y="78400"/>
                    <a:pt x="76283" y="80000"/>
                  </a:cubicBezTo>
                  <a:close/>
                  <a:moveTo>
                    <a:pt x="62907" y="96000"/>
                  </a:moveTo>
                  <a:lnTo>
                    <a:pt x="62907" y="96000"/>
                  </a:lnTo>
                  <a:cubicBezTo>
                    <a:pt x="62739" y="97600"/>
                    <a:pt x="62404" y="102400"/>
                    <a:pt x="62273" y="97600"/>
                  </a:cubicBezTo>
                  <a:cubicBezTo>
                    <a:pt x="62476" y="88000"/>
                    <a:pt x="62620" y="92800"/>
                    <a:pt x="62907" y="96000"/>
                  </a:cubicBezTo>
                  <a:close/>
                  <a:moveTo>
                    <a:pt x="54113" y="97600"/>
                  </a:moveTo>
                  <a:lnTo>
                    <a:pt x="54113" y="97600"/>
                  </a:lnTo>
                  <a:lnTo>
                    <a:pt x="54699" y="104000"/>
                  </a:lnTo>
                  <a:cubicBezTo>
                    <a:pt x="53994" y="113600"/>
                    <a:pt x="53479" y="110400"/>
                    <a:pt x="54029" y="120000"/>
                  </a:cubicBezTo>
                  <a:cubicBezTo>
                    <a:pt x="54113" y="97600"/>
                    <a:pt x="56315" y="118400"/>
                    <a:pt x="56398" y="96000"/>
                  </a:cubicBezTo>
                  <a:lnTo>
                    <a:pt x="56793" y="100800"/>
                  </a:lnTo>
                  <a:cubicBezTo>
                    <a:pt x="56673" y="100800"/>
                    <a:pt x="56662" y="102400"/>
                    <a:pt x="56554" y="102400"/>
                  </a:cubicBezTo>
                  <a:cubicBezTo>
                    <a:pt x="57308" y="112000"/>
                    <a:pt x="57116" y="86400"/>
                    <a:pt x="58085" y="89600"/>
                  </a:cubicBezTo>
                  <a:cubicBezTo>
                    <a:pt x="58420" y="91200"/>
                    <a:pt x="58660" y="94400"/>
                    <a:pt x="58432" y="97600"/>
                  </a:cubicBezTo>
                  <a:lnTo>
                    <a:pt x="59186" y="91200"/>
                  </a:lnTo>
                  <a:cubicBezTo>
                    <a:pt x="59401" y="92800"/>
                    <a:pt x="59353" y="96000"/>
                    <a:pt x="59126" y="96000"/>
                  </a:cubicBezTo>
                  <a:lnTo>
                    <a:pt x="60287" y="94400"/>
                  </a:lnTo>
                  <a:lnTo>
                    <a:pt x="60275" y="94400"/>
                  </a:lnTo>
                  <a:cubicBezTo>
                    <a:pt x="60442" y="91200"/>
                    <a:pt x="60813" y="86400"/>
                    <a:pt x="60993" y="83200"/>
                  </a:cubicBezTo>
                  <a:cubicBezTo>
                    <a:pt x="61280" y="86400"/>
                    <a:pt x="60849" y="86400"/>
                    <a:pt x="60921" y="89600"/>
                  </a:cubicBezTo>
                  <a:lnTo>
                    <a:pt x="61555" y="83200"/>
                  </a:lnTo>
                  <a:cubicBezTo>
                    <a:pt x="61818" y="89600"/>
                    <a:pt x="61292" y="94400"/>
                    <a:pt x="60849" y="94400"/>
                  </a:cubicBezTo>
                  <a:cubicBezTo>
                    <a:pt x="61447" y="116800"/>
                    <a:pt x="61375" y="88000"/>
                    <a:pt x="62667" y="102400"/>
                  </a:cubicBezTo>
                  <a:lnTo>
                    <a:pt x="62057" y="104000"/>
                  </a:lnTo>
                  <a:cubicBezTo>
                    <a:pt x="62452" y="116800"/>
                    <a:pt x="62919" y="112000"/>
                    <a:pt x="63601" y="120000"/>
                  </a:cubicBezTo>
                  <a:cubicBezTo>
                    <a:pt x="63433" y="116800"/>
                    <a:pt x="62237" y="100800"/>
                    <a:pt x="62931" y="96000"/>
                  </a:cubicBezTo>
                  <a:cubicBezTo>
                    <a:pt x="63122" y="97600"/>
                    <a:pt x="63385" y="97600"/>
                    <a:pt x="63756" y="94400"/>
                  </a:cubicBezTo>
                  <a:cubicBezTo>
                    <a:pt x="63756" y="100800"/>
                    <a:pt x="64115" y="99200"/>
                    <a:pt x="64582" y="99200"/>
                  </a:cubicBezTo>
                  <a:lnTo>
                    <a:pt x="64546" y="110400"/>
                  </a:lnTo>
                  <a:cubicBezTo>
                    <a:pt x="65036" y="107200"/>
                    <a:pt x="65000" y="102400"/>
                    <a:pt x="65288" y="97600"/>
                  </a:cubicBezTo>
                  <a:cubicBezTo>
                    <a:pt x="65838" y="97600"/>
                    <a:pt x="65958" y="105600"/>
                    <a:pt x="66077" y="113600"/>
                  </a:cubicBezTo>
                  <a:cubicBezTo>
                    <a:pt x="66963" y="115200"/>
                    <a:pt x="65479" y="100800"/>
                    <a:pt x="66520" y="99200"/>
                  </a:cubicBezTo>
                  <a:cubicBezTo>
                    <a:pt x="67250" y="102400"/>
                    <a:pt x="67764" y="99200"/>
                    <a:pt x="68638" y="92800"/>
                  </a:cubicBezTo>
                  <a:cubicBezTo>
                    <a:pt x="69152" y="96000"/>
                    <a:pt x="68554" y="99200"/>
                    <a:pt x="68733" y="102400"/>
                  </a:cubicBezTo>
                  <a:lnTo>
                    <a:pt x="69188" y="94400"/>
                  </a:lnTo>
                  <a:cubicBezTo>
                    <a:pt x="69296" y="94400"/>
                    <a:pt x="69260" y="96000"/>
                    <a:pt x="69248" y="97600"/>
                  </a:cubicBezTo>
                  <a:cubicBezTo>
                    <a:pt x="69631" y="94400"/>
                    <a:pt x="69272" y="88000"/>
                    <a:pt x="69882" y="84800"/>
                  </a:cubicBezTo>
                  <a:cubicBezTo>
                    <a:pt x="70037" y="73600"/>
                    <a:pt x="71114" y="102400"/>
                    <a:pt x="71856" y="89600"/>
                  </a:cubicBezTo>
                  <a:cubicBezTo>
                    <a:pt x="72035" y="92800"/>
                    <a:pt x="71772" y="96000"/>
                    <a:pt x="71820" y="99200"/>
                  </a:cubicBezTo>
                  <a:cubicBezTo>
                    <a:pt x="72849" y="91200"/>
                    <a:pt x="72705" y="94400"/>
                    <a:pt x="73543" y="83200"/>
                  </a:cubicBezTo>
                  <a:lnTo>
                    <a:pt x="74249" y="89600"/>
                  </a:lnTo>
                  <a:cubicBezTo>
                    <a:pt x="73734" y="81600"/>
                    <a:pt x="74404" y="72000"/>
                    <a:pt x="74991" y="65600"/>
                  </a:cubicBezTo>
                  <a:cubicBezTo>
                    <a:pt x="74799" y="60800"/>
                    <a:pt x="74644" y="57600"/>
                    <a:pt x="74536" y="56000"/>
                  </a:cubicBezTo>
                  <a:lnTo>
                    <a:pt x="75469" y="51200"/>
                  </a:lnTo>
                  <a:cubicBezTo>
                    <a:pt x="75589" y="52800"/>
                    <a:pt x="75493" y="56000"/>
                    <a:pt x="75337" y="60800"/>
                  </a:cubicBezTo>
                  <a:lnTo>
                    <a:pt x="75505" y="57600"/>
                  </a:lnTo>
                  <a:cubicBezTo>
                    <a:pt x="75840" y="62400"/>
                    <a:pt x="75672" y="68800"/>
                    <a:pt x="75433" y="73600"/>
                  </a:cubicBezTo>
                  <a:lnTo>
                    <a:pt x="75098" y="67200"/>
                  </a:lnTo>
                  <a:cubicBezTo>
                    <a:pt x="74859" y="73600"/>
                    <a:pt x="74644" y="80000"/>
                    <a:pt x="74691" y="86400"/>
                  </a:cubicBezTo>
                  <a:cubicBezTo>
                    <a:pt x="74751" y="84800"/>
                    <a:pt x="74871" y="84800"/>
                    <a:pt x="75002" y="83200"/>
                  </a:cubicBezTo>
                  <a:cubicBezTo>
                    <a:pt x="74943" y="84800"/>
                    <a:pt x="74907" y="86400"/>
                    <a:pt x="74931" y="88000"/>
                  </a:cubicBezTo>
                  <a:cubicBezTo>
                    <a:pt x="74967" y="89600"/>
                    <a:pt x="75062" y="86400"/>
                    <a:pt x="75218" y="84800"/>
                  </a:cubicBezTo>
                  <a:lnTo>
                    <a:pt x="75421" y="96000"/>
                  </a:lnTo>
                  <a:lnTo>
                    <a:pt x="75481" y="91200"/>
                  </a:lnTo>
                  <a:lnTo>
                    <a:pt x="76701" y="99200"/>
                  </a:lnTo>
                  <a:cubicBezTo>
                    <a:pt x="77587" y="88000"/>
                    <a:pt x="78340" y="70400"/>
                    <a:pt x="79740" y="65600"/>
                  </a:cubicBezTo>
                  <a:cubicBezTo>
                    <a:pt x="79393" y="75200"/>
                    <a:pt x="79668" y="80000"/>
                    <a:pt x="79645" y="89600"/>
                  </a:cubicBezTo>
                  <a:cubicBezTo>
                    <a:pt x="79262" y="80000"/>
                    <a:pt x="78568" y="94400"/>
                    <a:pt x="77850" y="92800"/>
                  </a:cubicBezTo>
                  <a:cubicBezTo>
                    <a:pt x="78221" y="92800"/>
                    <a:pt x="78137" y="97600"/>
                    <a:pt x="78041" y="99200"/>
                  </a:cubicBezTo>
                  <a:lnTo>
                    <a:pt x="79333" y="91200"/>
                  </a:lnTo>
                  <a:cubicBezTo>
                    <a:pt x="79298" y="99200"/>
                    <a:pt x="79609" y="96000"/>
                    <a:pt x="79944" y="100800"/>
                  </a:cubicBezTo>
                  <a:cubicBezTo>
                    <a:pt x="79680" y="83200"/>
                    <a:pt x="80901" y="89600"/>
                    <a:pt x="81427" y="84800"/>
                  </a:cubicBezTo>
                  <a:cubicBezTo>
                    <a:pt x="81451" y="89600"/>
                    <a:pt x="81332" y="96000"/>
                    <a:pt x="80685" y="94400"/>
                  </a:cubicBezTo>
                  <a:cubicBezTo>
                    <a:pt x="81391" y="107200"/>
                    <a:pt x="81607" y="75200"/>
                    <a:pt x="82301" y="86400"/>
                  </a:cubicBezTo>
                  <a:cubicBezTo>
                    <a:pt x="82133" y="86400"/>
                    <a:pt x="82049" y="84800"/>
                    <a:pt x="81990" y="88000"/>
                  </a:cubicBezTo>
                  <a:cubicBezTo>
                    <a:pt x="82360" y="83200"/>
                    <a:pt x="83246" y="88000"/>
                    <a:pt x="83042" y="92800"/>
                  </a:cubicBezTo>
                  <a:lnTo>
                    <a:pt x="82887" y="92800"/>
                  </a:lnTo>
                  <a:cubicBezTo>
                    <a:pt x="83916" y="94400"/>
                    <a:pt x="86033" y="92800"/>
                    <a:pt x="86189" y="80000"/>
                  </a:cubicBezTo>
                  <a:cubicBezTo>
                    <a:pt x="86201" y="81600"/>
                    <a:pt x="86057" y="96000"/>
                    <a:pt x="85998" y="99200"/>
                  </a:cubicBezTo>
                  <a:lnTo>
                    <a:pt x="87840" y="52800"/>
                  </a:lnTo>
                  <a:cubicBezTo>
                    <a:pt x="87684" y="65600"/>
                    <a:pt x="88307" y="92800"/>
                    <a:pt x="87445" y="99200"/>
                  </a:cubicBezTo>
                  <a:cubicBezTo>
                    <a:pt x="87696" y="100800"/>
                    <a:pt x="87996" y="104000"/>
                    <a:pt x="88522" y="99200"/>
                  </a:cubicBezTo>
                  <a:cubicBezTo>
                    <a:pt x="88354" y="97600"/>
                    <a:pt x="88103" y="81600"/>
                    <a:pt x="88331" y="81600"/>
                  </a:cubicBezTo>
                  <a:cubicBezTo>
                    <a:pt x="88965" y="94400"/>
                    <a:pt x="88773" y="88000"/>
                    <a:pt x="89551" y="99200"/>
                  </a:cubicBezTo>
                  <a:cubicBezTo>
                    <a:pt x="89288" y="97600"/>
                    <a:pt x="89575" y="78400"/>
                    <a:pt x="89970" y="80000"/>
                  </a:cubicBezTo>
                  <a:cubicBezTo>
                    <a:pt x="89910" y="81600"/>
                    <a:pt x="90005" y="97600"/>
                    <a:pt x="89862" y="99200"/>
                  </a:cubicBezTo>
                  <a:lnTo>
                    <a:pt x="90855" y="81600"/>
                  </a:lnTo>
                  <a:cubicBezTo>
                    <a:pt x="90604" y="84800"/>
                    <a:pt x="90807" y="97600"/>
                    <a:pt x="91034" y="102400"/>
                  </a:cubicBezTo>
                  <a:cubicBezTo>
                    <a:pt x="90927" y="99200"/>
                    <a:pt x="91884" y="102400"/>
                    <a:pt x="92147" y="100800"/>
                  </a:cubicBezTo>
                  <a:lnTo>
                    <a:pt x="91728" y="97600"/>
                  </a:lnTo>
                  <a:cubicBezTo>
                    <a:pt x="92853" y="100800"/>
                    <a:pt x="92841" y="72000"/>
                    <a:pt x="93954" y="73600"/>
                  </a:cubicBezTo>
                  <a:cubicBezTo>
                    <a:pt x="93822" y="76800"/>
                    <a:pt x="93619" y="96000"/>
                    <a:pt x="94181" y="99200"/>
                  </a:cubicBezTo>
                  <a:cubicBezTo>
                    <a:pt x="94444" y="89600"/>
                    <a:pt x="95330" y="54400"/>
                    <a:pt x="96311" y="46400"/>
                  </a:cubicBezTo>
                  <a:lnTo>
                    <a:pt x="96502" y="52800"/>
                  </a:lnTo>
                  <a:lnTo>
                    <a:pt x="97256" y="46400"/>
                  </a:lnTo>
                  <a:cubicBezTo>
                    <a:pt x="96789" y="60800"/>
                    <a:pt x="95473" y="89600"/>
                    <a:pt x="94743" y="100800"/>
                  </a:cubicBezTo>
                  <a:cubicBezTo>
                    <a:pt x="95162" y="105600"/>
                    <a:pt x="94863" y="107200"/>
                    <a:pt x="95497" y="107200"/>
                  </a:cubicBezTo>
                  <a:cubicBezTo>
                    <a:pt x="95712" y="112000"/>
                    <a:pt x="95150" y="115200"/>
                    <a:pt x="94971" y="115200"/>
                  </a:cubicBezTo>
                  <a:lnTo>
                    <a:pt x="96430" y="118400"/>
                  </a:lnTo>
                  <a:cubicBezTo>
                    <a:pt x="96358" y="107200"/>
                    <a:pt x="97543" y="107200"/>
                    <a:pt x="97495" y="99200"/>
                  </a:cubicBezTo>
                  <a:lnTo>
                    <a:pt x="95904" y="108800"/>
                  </a:lnTo>
                  <a:cubicBezTo>
                    <a:pt x="95844" y="99200"/>
                    <a:pt x="96825" y="78400"/>
                    <a:pt x="97854" y="81600"/>
                  </a:cubicBezTo>
                  <a:cubicBezTo>
                    <a:pt x="98117" y="84800"/>
                    <a:pt x="97663" y="100800"/>
                    <a:pt x="97686" y="104000"/>
                  </a:cubicBezTo>
                  <a:cubicBezTo>
                    <a:pt x="97818" y="100800"/>
                    <a:pt x="98667" y="97600"/>
                    <a:pt x="98763" y="99200"/>
                  </a:cubicBezTo>
                  <a:lnTo>
                    <a:pt x="98321" y="105600"/>
                  </a:lnTo>
                  <a:cubicBezTo>
                    <a:pt x="98895" y="110400"/>
                    <a:pt x="99266" y="91200"/>
                    <a:pt x="99960" y="102400"/>
                  </a:cubicBezTo>
                  <a:cubicBezTo>
                    <a:pt x="100199" y="102400"/>
                    <a:pt x="100666" y="116800"/>
                    <a:pt x="100713" y="110400"/>
                  </a:cubicBezTo>
                  <a:cubicBezTo>
                    <a:pt x="100319" y="97600"/>
                    <a:pt x="100247" y="59200"/>
                    <a:pt x="100510" y="49600"/>
                  </a:cubicBezTo>
                  <a:cubicBezTo>
                    <a:pt x="100594" y="49600"/>
                    <a:pt x="101754" y="60800"/>
                    <a:pt x="102029" y="67200"/>
                  </a:cubicBezTo>
                  <a:cubicBezTo>
                    <a:pt x="102424" y="76800"/>
                    <a:pt x="101443" y="91200"/>
                    <a:pt x="101778" y="99200"/>
                  </a:cubicBezTo>
                  <a:cubicBezTo>
                    <a:pt x="101790" y="96000"/>
                    <a:pt x="102005" y="92800"/>
                    <a:pt x="102101" y="91200"/>
                  </a:cubicBezTo>
                  <a:cubicBezTo>
                    <a:pt x="102352" y="94400"/>
                    <a:pt x="101994" y="100800"/>
                    <a:pt x="102544" y="99200"/>
                  </a:cubicBezTo>
                  <a:cubicBezTo>
                    <a:pt x="102628" y="88000"/>
                    <a:pt x="103657" y="100800"/>
                    <a:pt x="102795" y="89600"/>
                  </a:cubicBezTo>
                  <a:cubicBezTo>
                    <a:pt x="103333" y="88000"/>
                    <a:pt x="103369" y="92800"/>
                    <a:pt x="103992" y="92800"/>
                  </a:cubicBezTo>
                  <a:cubicBezTo>
                    <a:pt x="103788" y="84800"/>
                    <a:pt x="104554" y="68800"/>
                    <a:pt x="105092" y="65600"/>
                  </a:cubicBezTo>
                  <a:cubicBezTo>
                    <a:pt x="105056" y="67200"/>
                    <a:pt x="105176" y="72000"/>
                    <a:pt x="105236" y="73600"/>
                  </a:cubicBezTo>
                  <a:cubicBezTo>
                    <a:pt x="106336" y="75200"/>
                    <a:pt x="106923" y="80000"/>
                    <a:pt x="107940" y="80000"/>
                  </a:cubicBezTo>
                  <a:cubicBezTo>
                    <a:pt x="108035" y="83200"/>
                    <a:pt x="108526" y="86400"/>
                    <a:pt x="108323" y="91200"/>
                  </a:cubicBezTo>
                  <a:cubicBezTo>
                    <a:pt x="108466" y="89600"/>
                    <a:pt x="108598" y="84800"/>
                    <a:pt x="108909" y="84800"/>
                  </a:cubicBezTo>
                  <a:cubicBezTo>
                    <a:pt x="109519" y="94400"/>
                    <a:pt x="108215" y="86400"/>
                    <a:pt x="108681" y="97600"/>
                  </a:cubicBezTo>
                  <a:cubicBezTo>
                    <a:pt x="108717" y="91200"/>
                    <a:pt x="109495" y="89600"/>
                    <a:pt x="109938" y="84800"/>
                  </a:cubicBezTo>
                  <a:cubicBezTo>
                    <a:pt x="109806" y="75200"/>
                    <a:pt x="108909" y="83200"/>
                    <a:pt x="108454" y="86400"/>
                  </a:cubicBezTo>
                  <a:cubicBezTo>
                    <a:pt x="108454" y="73600"/>
                    <a:pt x="109232" y="59200"/>
                    <a:pt x="110297" y="52800"/>
                  </a:cubicBezTo>
                  <a:cubicBezTo>
                    <a:pt x="111146" y="49600"/>
                    <a:pt x="110667" y="62400"/>
                    <a:pt x="110811" y="60800"/>
                  </a:cubicBezTo>
                  <a:cubicBezTo>
                    <a:pt x="112402" y="62400"/>
                    <a:pt x="112175" y="36800"/>
                    <a:pt x="113491" y="46400"/>
                  </a:cubicBezTo>
                  <a:cubicBezTo>
                    <a:pt x="114017" y="56000"/>
                    <a:pt x="113515" y="64000"/>
                    <a:pt x="113635" y="70400"/>
                  </a:cubicBezTo>
                  <a:cubicBezTo>
                    <a:pt x="112941" y="73600"/>
                    <a:pt x="112570" y="64000"/>
                    <a:pt x="112103" y="64000"/>
                  </a:cubicBezTo>
                  <a:lnTo>
                    <a:pt x="112677" y="68800"/>
                  </a:lnTo>
                  <a:cubicBezTo>
                    <a:pt x="112462" y="72000"/>
                    <a:pt x="111996" y="73600"/>
                    <a:pt x="111744" y="72000"/>
                  </a:cubicBezTo>
                  <a:cubicBezTo>
                    <a:pt x="112187" y="80000"/>
                    <a:pt x="114436" y="73600"/>
                    <a:pt x="115668" y="81600"/>
                  </a:cubicBezTo>
                  <a:cubicBezTo>
                    <a:pt x="115884" y="78400"/>
                    <a:pt x="116267" y="75200"/>
                    <a:pt x="116087" y="72000"/>
                  </a:cubicBezTo>
                  <a:lnTo>
                    <a:pt x="115692" y="72000"/>
                  </a:lnTo>
                  <a:cubicBezTo>
                    <a:pt x="115333" y="65600"/>
                    <a:pt x="116434" y="62400"/>
                    <a:pt x="115932" y="59200"/>
                  </a:cubicBezTo>
                  <a:cubicBezTo>
                    <a:pt x="116458" y="54400"/>
                    <a:pt x="117044" y="46400"/>
                    <a:pt x="117774" y="51200"/>
                  </a:cubicBezTo>
                  <a:lnTo>
                    <a:pt x="117918" y="60800"/>
                  </a:lnTo>
                  <a:cubicBezTo>
                    <a:pt x="117894" y="57600"/>
                    <a:pt x="117439" y="56000"/>
                    <a:pt x="117224" y="57600"/>
                  </a:cubicBezTo>
                  <a:cubicBezTo>
                    <a:pt x="117535" y="54400"/>
                    <a:pt x="118348" y="72000"/>
                    <a:pt x="118683" y="59200"/>
                  </a:cubicBezTo>
                  <a:lnTo>
                    <a:pt x="118169" y="51200"/>
                  </a:lnTo>
                  <a:cubicBezTo>
                    <a:pt x="118695" y="46400"/>
                    <a:pt x="119341" y="36800"/>
                    <a:pt x="120000" y="40000"/>
                  </a:cubicBezTo>
                  <a:cubicBezTo>
                    <a:pt x="119700" y="30400"/>
                    <a:pt x="119844" y="41600"/>
                    <a:pt x="119389" y="28800"/>
                  </a:cubicBezTo>
                  <a:cubicBezTo>
                    <a:pt x="119784" y="43200"/>
                    <a:pt x="117714" y="28800"/>
                    <a:pt x="118360" y="43200"/>
                  </a:cubicBezTo>
                  <a:cubicBezTo>
                    <a:pt x="117894" y="30400"/>
                    <a:pt x="117547" y="38400"/>
                    <a:pt x="116925" y="25600"/>
                  </a:cubicBezTo>
                  <a:cubicBezTo>
                    <a:pt x="116937" y="28800"/>
                    <a:pt x="117140" y="32000"/>
                    <a:pt x="116602" y="30400"/>
                  </a:cubicBezTo>
                  <a:cubicBezTo>
                    <a:pt x="116566" y="32000"/>
                    <a:pt x="116518" y="33600"/>
                    <a:pt x="116470" y="33600"/>
                  </a:cubicBezTo>
                  <a:lnTo>
                    <a:pt x="116434" y="33600"/>
                  </a:lnTo>
                  <a:lnTo>
                    <a:pt x="116470" y="33600"/>
                  </a:lnTo>
                  <a:cubicBezTo>
                    <a:pt x="116446" y="33600"/>
                    <a:pt x="116446" y="35200"/>
                    <a:pt x="116482" y="33600"/>
                  </a:cubicBezTo>
                  <a:cubicBezTo>
                    <a:pt x="116614" y="35200"/>
                    <a:pt x="116721" y="36800"/>
                    <a:pt x="116757" y="38400"/>
                  </a:cubicBezTo>
                  <a:cubicBezTo>
                    <a:pt x="116482" y="46400"/>
                    <a:pt x="115621" y="46400"/>
                    <a:pt x="115322" y="49600"/>
                  </a:cubicBezTo>
                  <a:cubicBezTo>
                    <a:pt x="114999" y="48000"/>
                    <a:pt x="115465" y="46400"/>
                    <a:pt x="115286" y="43200"/>
                  </a:cubicBezTo>
                  <a:lnTo>
                    <a:pt x="114843" y="48000"/>
                  </a:lnTo>
                  <a:cubicBezTo>
                    <a:pt x="114807" y="41600"/>
                    <a:pt x="113982" y="36800"/>
                    <a:pt x="114747" y="32000"/>
                  </a:cubicBezTo>
                  <a:lnTo>
                    <a:pt x="114065" y="32000"/>
                  </a:lnTo>
                  <a:cubicBezTo>
                    <a:pt x="113659" y="27200"/>
                    <a:pt x="113096" y="25600"/>
                    <a:pt x="112761" y="28800"/>
                  </a:cubicBezTo>
                  <a:cubicBezTo>
                    <a:pt x="112438" y="27200"/>
                    <a:pt x="111936" y="36800"/>
                    <a:pt x="112223" y="30400"/>
                  </a:cubicBezTo>
                  <a:lnTo>
                    <a:pt x="111146" y="35200"/>
                  </a:lnTo>
                  <a:lnTo>
                    <a:pt x="111134" y="33600"/>
                  </a:lnTo>
                  <a:cubicBezTo>
                    <a:pt x="110069" y="32000"/>
                    <a:pt x="108945" y="44800"/>
                    <a:pt x="107724" y="32000"/>
                  </a:cubicBezTo>
                  <a:cubicBezTo>
                    <a:pt x="107365" y="33600"/>
                    <a:pt x="107006" y="35200"/>
                    <a:pt x="106396" y="33600"/>
                  </a:cubicBezTo>
                  <a:lnTo>
                    <a:pt x="106289" y="27200"/>
                  </a:lnTo>
                  <a:cubicBezTo>
                    <a:pt x="105822" y="28800"/>
                    <a:pt x="104901" y="20800"/>
                    <a:pt x="104709" y="27200"/>
                  </a:cubicBezTo>
                  <a:cubicBezTo>
                    <a:pt x="104207" y="11200"/>
                    <a:pt x="102472" y="22400"/>
                    <a:pt x="101670" y="19200"/>
                  </a:cubicBezTo>
                  <a:lnTo>
                    <a:pt x="101635" y="27200"/>
                  </a:lnTo>
                  <a:cubicBezTo>
                    <a:pt x="101084" y="27200"/>
                    <a:pt x="100546" y="28800"/>
                    <a:pt x="99852" y="32000"/>
                  </a:cubicBezTo>
                  <a:lnTo>
                    <a:pt x="99900" y="40000"/>
                  </a:lnTo>
                  <a:cubicBezTo>
                    <a:pt x="99302" y="44800"/>
                    <a:pt x="98368" y="33600"/>
                    <a:pt x="97423" y="35200"/>
                  </a:cubicBezTo>
                  <a:cubicBezTo>
                    <a:pt x="97495" y="32000"/>
                    <a:pt x="97734" y="32000"/>
                    <a:pt x="97902" y="33600"/>
                  </a:cubicBezTo>
                  <a:cubicBezTo>
                    <a:pt x="96777" y="17600"/>
                    <a:pt x="95521" y="44800"/>
                    <a:pt x="94504" y="33600"/>
                  </a:cubicBezTo>
                  <a:cubicBezTo>
                    <a:pt x="94253" y="35200"/>
                    <a:pt x="94061" y="35200"/>
                    <a:pt x="93894" y="33600"/>
                  </a:cubicBezTo>
                  <a:cubicBezTo>
                    <a:pt x="93918" y="33600"/>
                    <a:pt x="93930" y="33600"/>
                    <a:pt x="93954" y="32000"/>
                  </a:cubicBezTo>
                  <a:lnTo>
                    <a:pt x="93846" y="32000"/>
                  </a:lnTo>
                  <a:lnTo>
                    <a:pt x="93499" y="28800"/>
                  </a:lnTo>
                  <a:cubicBezTo>
                    <a:pt x="93595" y="30400"/>
                    <a:pt x="93702" y="32000"/>
                    <a:pt x="93786" y="32000"/>
                  </a:cubicBezTo>
                  <a:cubicBezTo>
                    <a:pt x="93595" y="32000"/>
                    <a:pt x="93296" y="33600"/>
                    <a:pt x="93008" y="35200"/>
                  </a:cubicBezTo>
                  <a:lnTo>
                    <a:pt x="92877" y="27200"/>
                  </a:lnTo>
                  <a:lnTo>
                    <a:pt x="92817" y="27200"/>
                  </a:lnTo>
                  <a:cubicBezTo>
                    <a:pt x="92530" y="24000"/>
                    <a:pt x="92590" y="30400"/>
                    <a:pt x="92733" y="36800"/>
                  </a:cubicBezTo>
                  <a:cubicBezTo>
                    <a:pt x="92590" y="38400"/>
                    <a:pt x="92458" y="40000"/>
                    <a:pt x="92350" y="41600"/>
                  </a:cubicBezTo>
                  <a:cubicBezTo>
                    <a:pt x="92123" y="28800"/>
                    <a:pt x="91585" y="46400"/>
                    <a:pt x="91274" y="32000"/>
                  </a:cubicBezTo>
                  <a:cubicBezTo>
                    <a:pt x="91070" y="38400"/>
                    <a:pt x="89802" y="36800"/>
                    <a:pt x="89647" y="51200"/>
                  </a:cubicBezTo>
                  <a:cubicBezTo>
                    <a:pt x="89635" y="48000"/>
                    <a:pt x="89551" y="48000"/>
                    <a:pt x="89706" y="48000"/>
                  </a:cubicBezTo>
                  <a:cubicBezTo>
                    <a:pt x="89383" y="46400"/>
                    <a:pt x="89060" y="44800"/>
                    <a:pt x="88773" y="48000"/>
                  </a:cubicBezTo>
                  <a:lnTo>
                    <a:pt x="88630" y="38400"/>
                  </a:lnTo>
                  <a:lnTo>
                    <a:pt x="87924" y="51200"/>
                  </a:lnTo>
                  <a:cubicBezTo>
                    <a:pt x="87493" y="44800"/>
                    <a:pt x="87314" y="41600"/>
                    <a:pt x="87744" y="33600"/>
                  </a:cubicBezTo>
                  <a:cubicBezTo>
                    <a:pt x="86703" y="44800"/>
                    <a:pt x="86895" y="38400"/>
                    <a:pt x="86021" y="49600"/>
                  </a:cubicBezTo>
                  <a:lnTo>
                    <a:pt x="86069" y="43200"/>
                  </a:lnTo>
                  <a:cubicBezTo>
                    <a:pt x="85746" y="43200"/>
                    <a:pt x="85244" y="51200"/>
                    <a:pt x="85052" y="46400"/>
                  </a:cubicBezTo>
                  <a:cubicBezTo>
                    <a:pt x="84358" y="33600"/>
                    <a:pt x="81583" y="43200"/>
                    <a:pt x="79776" y="32000"/>
                  </a:cubicBezTo>
                  <a:cubicBezTo>
                    <a:pt x="80123" y="51200"/>
                    <a:pt x="78939" y="22400"/>
                    <a:pt x="78867" y="38400"/>
                  </a:cubicBezTo>
                  <a:cubicBezTo>
                    <a:pt x="78759" y="33600"/>
                    <a:pt x="78508" y="30400"/>
                    <a:pt x="78795" y="27200"/>
                  </a:cubicBezTo>
                  <a:cubicBezTo>
                    <a:pt x="77874" y="30400"/>
                    <a:pt x="77419" y="19200"/>
                    <a:pt x="76785" y="32000"/>
                  </a:cubicBezTo>
                  <a:cubicBezTo>
                    <a:pt x="76677" y="27200"/>
                    <a:pt x="76977" y="25600"/>
                    <a:pt x="76881" y="22400"/>
                  </a:cubicBezTo>
                  <a:cubicBezTo>
                    <a:pt x="76809" y="22400"/>
                    <a:pt x="76594" y="25600"/>
                    <a:pt x="76498" y="24000"/>
                  </a:cubicBezTo>
                  <a:cubicBezTo>
                    <a:pt x="76402" y="20800"/>
                    <a:pt x="76630" y="19200"/>
                    <a:pt x="76773" y="17600"/>
                  </a:cubicBezTo>
                  <a:cubicBezTo>
                    <a:pt x="75840" y="17600"/>
                    <a:pt x="75744" y="32000"/>
                    <a:pt x="75672" y="44800"/>
                  </a:cubicBezTo>
                  <a:cubicBezTo>
                    <a:pt x="75194" y="38400"/>
                    <a:pt x="74955" y="40000"/>
                    <a:pt x="74608" y="48000"/>
                  </a:cubicBezTo>
                  <a:cubicBezTo>
                    <a:pt x="74452" y="43200"/>
                    <a:pt x="74165" y="38400"/>
                    <a:pt x="74751" y="38400"/>
                  </a:cubicBezTo>
                  <a:cubicBezTo>
                    <a:pt x="74428" y="36800"/>
                    <a:pt x="72741" y="30400"/>
                    <a:pt x="72717" y="41600"/>
                  </a:cubicBezTo>
                  <a:cubicBezTo>
                    <a:pt x="72610" y="38400"/>
                    <a:pt x="72251" y="40000"/>
                    <a:pt x="72167" y="41600"/>
                  </a:cubicBezTo>
                  <a:cubicBezTo>
                    <a:pt x="71425" y="40000"/>
                    <a:pt x="71365" y="40000"/>
                    <a:pt x="70636" y="40000"/>
                  </a:cubicBezTo>
                  <a:lnTo>
                    <a:pt x="70839" y="41600"/>
                  </a:lnTo>
                  <a:cubicBezTo>
                    <a:pt x="70552" y="54400"/>
                    <a:pt x="70241" y="44800"/>
                    <a:pt x="69655" y="46400"/>
                  </a:cubicBezTo>
                  <a:lnTo>
                    <a:pt x="69666" y="44800"/>
                  </a:lnTo>
                  <a:cubicBezTo>
                    <a:pt x="68327" y="35200"/>
                    <a:pt x="69092" y="49600"/>
                    <a:pt x="67776" y="38400"/>
                  </a:cubicBezTo>
                  <a:lnTo>
                    <a:pt x="67848" y="46400"/>
                  </a:lnTo>
                  <a:cubicBezTo>
                    <a:pt x="67716" y="62400"/>
                    <a:pt x="66675" y="35200"/>
                    <a:pt x="65910" y="41600"/>
                  </a:cubicBezTo>
                  <a:lnTo>
                    <a:pt x="66185" y="46400"/>
                  </a:lnTo>
                  <a:cubicBezTo>
                    <a:pt x="65766" y="52800"/>
                    <a:pt x="65012" y="24000"/>
                    <a:pt x="64594" y="20800"/>
                  </a:cubicBezTo>
                  <a:cubicBezTo>
                    <a:pt x="64498" y="19200"/>
                    <a:pt x="64737" y="19200"/>
                    <a:pt x="64869" y="17600"/>
                  </a:cubicBezTo>
                  <a:cubicBezTo>
                    <a:pt x="63768" y="9600"/>
                    <a:pt x="64725" y="27200"/>
                    <a:pt x="63900" y="30400"/>
                  </a:cubicBezTo>
                  <a:cubicBezTo>
                    <a:pt x="63744" y="24000"/>
                    <a:pt x="64091" y="16000"/>
                    <a:pt x="63541" y="14400"/>
                  </a:cubicBezTo>
                  <a:cubicBezTo>
                    <a:pt x="63266" y="11200"/>
                    <a:pt x="61938" y="32000"/>
                    <a:pt x="61184" y="20800"/>
                  </a:cubicBezTo>
                  <a:cubicBezTo>
                    <a:pt x="61351" y="25600"/>
                    <a:pt x="61519" y="30400"/>
                    <a:pt x="61136" y="33600"/>
                  </a:cubicBezTo>
                  <a:cubicBezTo>
                    <a:pt x="60550" y="33600"/>
                    <a:pt x="59557" y="16000"/>
                    <a:pt x="59030" y="30400"/>
                  </a:cubicBezTo>
                  <a:cubicBezTo>
                    <a:pt x="58959" y="28800"/>
                    <a:pt x="58923" y="27200"/>
                    <a:pt x="58923" y="25600"/>
                  </a:cubicBezTo>
                  <a:cubicBezTo>
                    <a:pt x="58480" y="30400"/>
                    <a:pt x="57475" y="32000"/>
                    <a:pt x="57200" y="38400"/>
                  </a:cubicBezTo>
                  <a:cubicBezTo>
                    <a:pt x="56793" y="12800"/>
                    <a:pt x="54424" y="51200"/>
                    <a:pt x="54436" y="25600"/>
                  </a:cubicBezTo>
                  <a:lnTo>
                    <a:pt x="53060" y="27200"/>
                  </a:lnTo>
                  <a:lnTo>
                    <a:pt x="53096" y="24000"/>
                  </a:lnTo>
                  <a:cubicBezTo>
                    <a:pt x="52223" y="22400"/>
                    <a:pt x="51912" y="28800"/>
                    <a:pt x="51601" y="35200"/>
                  </a:cubicBezTo>
                  <a:cubicBezTo>
                    <a:pt x="51397" y="32000"/>
                    <a:pt x="51553" y="30400"/>
                    <a:pt x="51565" y="28800"/>
                  </a:cubicBezTo>
                  <a:cubicBezTo>
                    <a:pt x="50285" y="24000"/>
                    <a:pt x="50153" y="24000"/>
                    <a:pt x="49076" y="36800"/>
                  </a:cubicBezTo>
                  <a:lnTo>
                    <a:pt x="48969" y="28800"/>
                  </a:lnTo>
                  <a:cubicBezTo>
                    <a:pt x="48669" y="33600"/>
                    <a:pt x="47114" y="16000"/>
                    <a:pt x="45858" y="24000"/>
                  </a:cubicBezTo>
                  <a:cubicBezTo>
                    <a:pt x="45870" y="24000"/>
                    <a:pt x="45894" y="22400"/>
                    <a:pt x="45990" y="20800"/>
                  </a:cubicBezTo>
                  <a:cubicBezTo>
                    <a:pt x="44578" y="30400"/>
                    <a:pt x="42604" y="0"/>
                    <a:pt x="42089" y="27200"/>
                  </a:cubicBezTo>
                  <a:lnTo>
                    <a:pt x="41144" y="33600"/>
                  </a:lnTo>
                  <a:cubicBezTo>
                    <a:pt x="42352" y="36800"/>
                    <a:pt x="40965" y="46400"/>
                    <a:pt x="41467" y="51200"/>
                  </a:cubicBezTo>
                  <a:cubicBezTo>
                    <a:pt x="40989" y="52800"/>
                    <a:pt x="40235" y="43200"/>
                    <a:pt x="40821" y="41600"/>
                  </a:cubicBezTo>
                  <a:lnTo>
                    <a:pt x="40917" y="43200"/>
                  </a:lnTo>
                  <a:cubicBezTo>
                    <a:pt x="41132" y="27200"/>
                    <a:pt x="39409" y="36800"/>
                    <a:pt x="39445" y="25600"/>
                  </a:cubicBezTo>
                  <a:cubicBezTo>
                    <a:pt x="37064" y="27200"/>
                    <a:pt x="34743" y="17600"/>
                    <a:pt x="32518" y="16000"/>
                  </a:cubicBezTo>
                  <a:lnTo>
                    <a:pt x="32781" y="28800"/>
                  </a:lnTo>
                  <a:lnTo>
                    <a:pt x="32003" y="27200"/>
                  </a:lnTo>
                  <a:cubicBezTo>
                    <a:pt x="31800" y="24000"/>
                    <a:pt x="31728" y="17600"/>
                    <a:pt x="32279" y="19200"/>
                  </a:cubicBezTo>
                  <a:cubicBezTo>
                    <a:pt x="31992" y="12800"/>
                    <a:pt x="31345" y="24000"/>
                    <a:pt x="31333" y="27200"/>
                  </a:cubicBezTo>
                  <a:cubicBezTo>
                    <a:pt x="30245" y="22400"/>
                    <a:pt x="31764" y="14400"/>
                    <a:pt x="31429" y="14400"/>
                  </a:cubicBezTo>
                  <a:lnTo>
                    <a:pt x="30975" y="14400"/>
                  </a:lnTo>
                  <a:lnTo>
                    <a:pt x="31070" y="14400"/>
                  </a:lnTo>
                  <a:cubicBezTo>
                    <a:pt x="30711" y="19200"/>
                    <a:pt x="30675" y="24000"/>
                    <a:pt x="30005" y="24000"/>
                  </a:cubicBezTo>
                  <a:cubicBezTo>
                    <a:pt x="29587" y="20800"/>
                    <a:pt x="29790" y="16000"/>
                    <a:pt x="29623" y="16000"/>
                  </a:cubicBezTo>
                  <a:cubicBezTo>
                    <a:pt x="29635" y="16000"/>
                    <a:pt x="29575" y="14400"/>
                    <a:pt x="29371" y="16000"/>
                  </a:cubicBezTo>
                  <a:lnTo>
                    <a:pt x="28390" y="14400"/>
                  </a:lnTo>
                  <a:lnTo>
                    <a:pt x="28785" y="24000"/>
                  </a:lnTo>
                  <a:cubicBezTo>
                    <a:pt x="28354" y="28800"/>
                    <a:pt x="27864" y="24000"/>
                    <a:pt x="28319" y="33600"/>
                  </a:cubicBezTo>
                  <a:cubicBezTo>
                    <a:pt x="27649" y="17600"/>
                    <a:pt x="24669" y="27200"/>
                    <a:pt x="24263" y="22400"/>
                  </a:cubicBezTo>
                  <a:cubicBezTo>
                    <a:pt x="23653" y="28800"/>
                    <a:pt x="23054" y="28800"/>
                    <a:pt x="22301" y="27200"/>
                  </a:cubicBezTo>
                  <a:cubicBezTo>
                    <a:pt x="22492" y="30400"/>
                    <a:pt x="22600" y="40000"/>
                    <a:pt x="21966" y="38400"/>
                  </a:cubicBezTo>
                  <a:cubicBezTo>
                    <a:pt x="22193" y="17600"/>
                    <a:pt x="20781" y="28800"/>
                    <a:pt x="20267" y="14400"/>
                  </a:cubicBezTo>
                  <a:cubicBezTo>
                    <a:pt x="20733" y="24000"/>
                    <a:pt x="18448" y="16000"/>
                    <a:pt x="19178" y="30400"/>
                  </a:cubicBezTo>
                  <a:cubicBezTo>
                    <a:pt x="18640" y="28800"/>
                    <a:pt x="19142" y="22400"/>
                    <a:pt x="18735" y="17600"/>
                  </a:cubicBezTo>
                  <a:cubicBezTo>
                    <a:pt x="17467" y="25600"/>
                    <a:pt x="15924" y="12800"/>
                    <a:pt x="14356" y="14400"/>
                  </a:cubicBezTo>
                  <a:cubicBezTo>
                    <a:pt x="14333" y="17600"/>
                    <a:pt x="14596" y="20800"/>
                    <a:pt x="14261" y="25600"/>
                  </a:cubicBezTo>
                  <a:lnTo>
                    <a:pt x="13423" y="12800"/>
                  </a:lnTo>
                  <a:cubicBezTo>
                    <a:pt x="13112" y="14400"/>
                    <a:pt x="13136" y="27200"/>
                    <a:pt x="12574" y="17600"/>
                  </a:cubicBezTo>
                  <a:cubicBezTo>
                    <a:pt x="12658" y="20800"/>
                    <a:pt x="12777" y="24000"/>
                    <a:pt x="12562" y="24000"/>
                  </a:cubicBezTo>
                  <a:cubicBezTo>
                    <a:pt x="9475" y="11200"/>
                    <a:pt x="6269" y="35200"/>
                    <a:pt x="3134" y="11200"/>
                  </a:cubicBezTo>
                  <a:cubicBezTo>
                    <a:pt x="3553" y="14400"/>
                    <a:pt x="3278" y="16000"/>
                    <a:pt x="2955" y="16000"/>
                  </a:cubicBezTo>
                  <a:cubicBezTo>
                    <a:pt x="3158" y="17600"/>
                    <a:pt x="2943" y="22400"/>
                    <a:pt x="2991" y="27200"/>
                  </a:cubicBezTo>
                  <a:lnTo>
                    <a:pt x="1674" y="16000"/>
                  </a:lnTo>
                  <a:cubicBezTo>
                    <a:pt x="1435" y="27200"/>
                    <a:pt x="275" y="16000"/>
                    <a:pt x="131" y="27200"/>
                  </a:cubicBezTo>
                  <a:lnTo>
                    <a:pt x="550" y="24000"/>
                  </a:lnTo>
                  <a:cubicBezTo>
                    <a:pt x="0" y="36800"/>
                    <a:pt x="1328" y="51200"/>
                    <a:pt x="1244" y="67200"/>
                  </a:cubicBezTo>
                  <a:cubicBezTo>
                    <a:pt x="1866" y="52800"/>
                    <a:pt x="2871" y="88000"/>
                    <a:pt x="3888" y="68800"/>
                  </a:cubicBezTo>
                  <a:cubicBezTo>
                    <a:pt x="4115" y="72000"/>
                    <a:pt x="3696" y="73600"/>
                    <a:pt x="3816" y="76800"/>
                  </a:cubicBezTo>
                  <a:cubicBezTo>
                    <a:pt x="4067" y="70400"/>
                    <a:pt x="4378" y="68800"/>
                    <a:pt x="4953" y="72000"/>
                  </a:cubicBezTo>
                  <a:lnTo>
                    <a:pt x="4893" y="73600"/>
                  </a:lnTo>
                  <a:cubicBezTo>
                    <a:pt x="6508" y="72000"/>
                    <a:pt x="7202" y="78400"/>
                    <a:pt x="9020" y="83200"/>
                  </a:cubicBezTo>
                  <a:lnTo>
                    <a:pt x="8877" y="75200"/>
                  </a:lnTo>
                  <a:cubicBezTo>
                    <a:pt x="9272" y="76800"/>
                    <a:pt x="9355" y="78400"/>
                    <a:pt x="9535" y="80000"/>
                  </a:cubicBezTo>
                  <a:cubicBezTo>
                    <a:pt x="9990" y="68800"/>
                    <a:pt x="8446" y="80000"/>
                    <a:pt x="8853" y="67200"/>
                  </a:cubicBezTo>
                  <a:cubicBezTo>
                    <a:pt x="9367" y="83200"/>
                    <a:pt x="11605" y="67200"/>
                    <a:pt x="11952" y="84800"/>
                  </a:cubicBezTo>
                  <a:cubicBezTo>
                    <a:pt x="12550" y="86400"/>
                    <a:pt x="11772" y="76800"/>
                    <a:pt x="12370" y="76800"/>
                  </a:cubicBezTo>
                  <a:lnTo>
                    <a:pt x="12538" y="81600"/>
                  </a:lnTo>
                  <a:lnTo>
                    <a:pt x="12681" y="75200"/>
                  </a:lnTo>
                  <a:cubicBezTo>
                    <a:pt x="13076" y="76800"/>
                    <a:pt x="13280" y="83200"/>
                    <a:pt x="13292" y="86400"/>
                  </a:cubicBezTo>
                  <a:cubicBezTo>
                    <a:pt x="13196" y="86400"/>
                    <a:pt x="13016" y="88000"/>
                    <a:pt x="12921" y="88000"/>
                  </a:cubicBezTo>
                  <a:cubicBezTo>
                    <a:pt x="13423" y="94400"/>
                    <a:pt x="14356" y="86400"/>
                    <a:pt x="14536" y="88000"/>
                  </a:cubicBezTo>
                  <a:lnTo>
                    <a:pt x="13950" y="84800"/>
                  </a:lnTo>
                  <a:cubicBezTo>
                    <a:pt x="15589" y="80000"/>
                    <a:pt x="17587" y="88000"/>
                    <a:pt x="19178" y="78400"/>
                  </a:cubicBezTo>
                  <a:lnTo>
                    <a:pt x="19058" y="73600"/>
                  </a:lnTo>
                  <a:cubicBezTo>
                    <a:pt x="20267" y="67200"/>
                    <a:pt x="20027" y="78400"/>
                    <a:pt x="21343" y="75200"/>
                  </a:cubicBezTo>
                  <a:lnTo>
                    <a:pt x="21296" y="76800"/>
                  </a:lnTo>
                  <a:cubicBezTo>
                    <a:pt x="21571" y="72000"/>
                    <a:pt x="21918" y="70400"/>
                    <a:pt x="22289" y="72000"/>
                  </a:cubicBezTo>
                  <a:cubicBezTo>
                    <a:pt x="21954" y="75200"/>
                    <a:pt x="22911" y="80000"/>
                    <a:pt x="22480" y="84800"/>
                  </a:cubicBezTo>
                  <a:cubicBezTo>
                    <a:pt x="23784" y="76800"/>
                    <a:pt x="23126" y="78400"/>
                    <a:pt x="23988" y="65600"/>
                  </a:cubicBezTo>
                  <a:lnTo>
                    <a:pt x="24191" y="72000"/>
                  </a:lnTo>
                  <a:cubicBezTo>
                    <a:pt x="24478" y="65600"/>
                    <a:pt x="24502" y="64000"/>
                    <a:pt x="25172" y="62400"/>
                  </a:cubicBezTo>
                  <a:cubicBezTo>
                    <a:pt x="24622" y="67200"/>
                    <a:pt x="25591" y="70400"/>
                    <a:pt x="24981" y="78400"/>
                  </a:cubicBezTo>
                  <a:cubicBezTo>
                    <a:pt x="26380" y="91200"/>
                    <a:pt x="27050" y="65600"/>
                    <a:pt x="27684" y="84800"/>
                  </a:cubicBezTo>
                  <a:cubicBezTo>
                    <a:pt x="28331" y="67200"/>
                    <a:pt x="26488" y="75200"/>
                    <a:pt x="26847" y="72000"/>
                  </a:cubicBezTo>
                  <a:cubicBezTo>
                    <a:pt x="26548" y="65600"/>
                    <a:pt x="27373" y="59200"/>
                    <a:pt x="27804" y="60800"/>
                  </a:cubicBezTo>
                  <a:cubicBezTo>
                    <a:pt x="28247" y="60800"/>
                    <a:pt x="28558" y="81600"/>
                    <a:pt x="29682" y="81600"/>
                  </a:cubicBezTo>
                  <a:cubicBezTo>
                    <a:pt x="29563" y="81600"/>
                    <a:pt x="29563" y="83200"/>
                    <a:pt x="29443" y="83200"/>
                  </a:cubicBezTo>
                  <a:cubicBezTo>
                    <a:pt x="29862" y="88000"/>
                    <a:pt x="30269" y="76800"/>
                    <a:pt x="30783" y="84800"/>
                  </a:cubicBezTo>
                  <a:cubicBezTo>
                    <a:pt x="31070" y="75200"/>
                    <a:pt x="31441" y="84800"/>
                    <a:pt x="31525" y="72000"/>
                  </a:cubicBezTo>
                  <a:lnTo>
                    <a:pt x="30508" y="75200"/>
                  </a:lnTo>
                  <a:cubicBezTo>
                    <a:pt x="31082" y="72000"/>
                    <a:pt x="31633" y="57600"/>
                    <a:pt x="32590" y="64000"/>
                  </a:cubicBezTo>
                  <a:cubicBezTo>
                    <a:pt x="32518" y="67200"/>
                    <a:pt x="32231" y="70400"/>
                    <a:pt x="32027" y="72000"/>
                  </a:cubicBezTo>
                  <a:cubicBezTo>
                    <a:pt x="32315" y="76800"/>
                    <a:pt x="32566" y="70400"/>
                    <a:pt x="32865" y="73600"/>
                  </a:cubicBezTo>
                  <a:cubicBezTo>
                    <a:pt x="32781" y="86400"/>
                    <a:pt x="31621" y="76800"/>
                    <a:pt x="30999" y="86400"/>
                  </a:cubicBezTo>
                  <a:cubicBezTo>
                    <a:pt x="31298" y="91200"/>
                    <a:pt x="32171" y="76800"/>
                    <a:pt x="31860" y="91200"/>
                  </a:cubicBezTo>
                  <a:cubicBezTo>
                    <a:pt x="32303" y="73600"/>
                    <a:pt x="32961" y="92800"/>
                    <a:pt x="33714" y="80000"/>
                  </a:cubicBezTo>
                  <a:lnTo>
                    <a:pt x="33666" y="88000"/>
                  </a:lnTo>
                  <a:cubicBezTo>
                    <a:pt x="33786" y="86400"/>
                    <a:pt x="34037" y="83200"/>
                    <a:pt x="34253" y="83200"/>
                  </a:cubicBezTo>
                  <a:lnTo>
                    <a:pt x="33858" y="92800"/>
                  </a:lnTo>
                  <a:cubicBezTo>
                    <a:pt x="34468" y="84800"/>
                    <a:pt x="35030" y="100800"/>
                    <a:pt x="35617" y="96000"/>
                  </a:cubicBezTo>
                  <a:cubicBezTo>
                    <a:pt x="34396" y="96000"/>
                    <a:pt x="35341" y="86400"/>
                    <a:pt x="34827" y="81600"/>
                  </a:cubicBezTo>
                  <a:cubicBezTo>
                    <a:pt x="36346" y="72000"/>
                    <a:pt x="35700" y="102400"/>
                    <a:pt x="37399" y="99200"/>
                  </a:cubicBezTo>
                  <a:cubicBezTo>
                    <a:pt x="37172" y="99200"/>
                    <a:pt x="36538" y="92800"/>
                    <a:pt x="36897" y="89600"/>
                  </a:cubicBezTo>
                  <a:cubicBezTo>
                    <a:pt x="37220" y="91200"/>
                    <a:pt x="37639" y="94400"/>
                    <a:pt x="37842" y="99200"/>
                  </a:cubicBezTo>
                  <a:cubicBezTo>
                    <a:pt x="38967" y="97600"/>
                    <a:pt x="37674" y="91200"/>
                    <a:pt x="38153" y="86400"/>
                  </a:cubicBezTo>
                  <a:cubicBezTo>
                    <a:pt x="38536" y="96000"/>
                    <a:pt x="38703" y="83200"/>
                    <a:pt x="39194" y="80000"/>
                  </a:cubicBezTo>
                  <a:lnTo>
                    <a:pt x="39194" y="88000"/>
                  </a:lnTo>
                  <a:cubicBezTo>
                    <a:pt x="40486" y="92800"/>
                    <a:pt x="39541" y="72000"/>
                    <a:pt x="40689" y="78400"/>
                  </a:cubicBezTo>
                  <a:lnTo>
                    <a:pt x="40211" y="88000"/>
                  </a:lnTo>
                  <a:lnTo>
                    <a:pt x="40809" y="86400"/>
                  </a:lnTo>
                  <a:lnTo>
                    <a:pt x="40677" y="94400"/>
                  </a:lnTo>
                  <a:cubicBezTo>
                    <a:pt x="41335" y="88000"/>
                    <a:pt x="41539" y="89600"/>
                    <a:pt x="42185" y="92800"/>
                  </a:cubicBezTo>
                  <a:cubicBezTo>
                    <a:pt x="42029" y="86400"/>
                    <a:pt x="42269" y="78400"/>
                    <a:pt x="42831" y="78400"/>
                  </a:cubicBezTo>
                  <a:cubicBezTo>
                    <a:pt x="43226" y="83200"/>
                    <a:pt x="42616" y="86400"/>
                    <a:pt x="43429" y="84800"/>
                  </a:cubicBezTo>
                  <a:cubicBezTo>
                    <a:pt x="43238" y="89600"/>
                    <a:pt x="43046" y="96000"/>
                    <a:pt x="42687" y="88000"/>
                  </a:cubicBezTo>
                  <a:cubicBezTo>
                    <a:pt x="42652" y="91200"/>
                    <a:pt x="42508" y="92800"/>
                    <a:pt x="42472" y="96000"/>
                  </a:cubicBezTo>
                  <a:cubicBezTo>
                    <a:pt x="42891" y="100800"/>
                    <a:pt x="43525" y="97600"/>
                    <a:pt x="43812" y="97600"/>
                  </a:cubicBezTo>
                  <a:cubicBezTo>
                    <a:pt x="43704" y="97600"/>
                    <a:pt x="43573" y="96000"/>
                    <a:pt x="43501" y="96000"/>
                  </a:cubicBezTo>
                  <a:lnTo>
                    <a:pt x="44673" y="84800"/>
                  </a:lnTo>
                  <a:cubicBezTo>
                    <a:pt x="44853" y="88000"/>
                    <a:pt x="44709" y="89600"/>
                    <a:pt x="44566" y="92800"/>
                  </a:cubicBezTo>
                  <a:cubicBezTo>
                    <a:pt x="44793" y="91200"/>
                    <a:pt x="44961" y="88000"/>
                    <a:pt x="45308" y="88000"/>
                  </a:cubicBezTo>
                  <a:cubicBezTo>
                    <a:pt x="45224" y="94400"/>
                    <a:pt x="45236" y="100800"/>
                    <a:pt x="44745" y="104000"/>
                  </a:cubicBezTo>
                  <a:lnTo>
                    <a:pt x="45858" y="96000"/>
                  </a:lnTo>
                  <a:cubicBezTo>
                    <a:pt x="45930" y="99200"/>
                    <a:pt x="46432" y="104000"/>
                    <a:pt x="46289" y="107200"/>
                  </a:cubicBezTo>
                  <a:cubicBezTo>
                    <a:pt x="46899" y="110400"/>
                    <a:pt x="47796" y="94400"/>
                    <a:pt x="48622" y="99200"/>
                  </a:cubicBezTo>
                  <a:cubicBezTo>
                    <a:pt x="48658" y="99200"/>
                    <a:pt x="48741" y="97600"/>
                    <a:pt x="48921" y="96000"/>
                  </a:cubicBezTo>
                  <a:cubicBezTo>
                    <a:pt x="49686" y="99200"/>
                    <a:pt x="50368" y="107200"/>
                    <a:pt x="51278" y="97600"/>
                  </a:cubicBezTo>
                  <a:lnTo>
                    <a:pt x="51792" y="108800"/>
                  </a:lnTo>
                  <a:cubicBezTo>
                    <a:pt x="52510" y="107200"/>
                    <a:pt x="51098" y="94400"/>
                    <a:pt x="52283" y="91200"/>
                  </a:cubicBezTo>
                  <a:cubicBezTo>
                    <a:pt x="53120" y="88000"/>
                    <a:pt x="52594" y="100800"/>
                    <a:pt x="52893" y="104000"/>
                  </a:cubicBezTo>
                  <a:cubicBezTo>
                    <a:pt x="53312" y="99200"/>
                    <a:pt x="54041" y="86400"/>
                    <a:pt x="54807" y="96000"/>
                  </a:cubicBezTo>
                  <a:cubicBezTo>
                    <a:pt x="54556" y="99200"/>
                    <a:pt x="54352" y="96000"/>
                    <a:pt x="54113" y="97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0" name="Shape 570"/>
            <p:cNvSpPr/>
            <p:nvPr/>
          </p:nvSpPr>
          <p:spPr>
            <a:xfrm>
              <a:off x="1216305290" y="1528048021"/>
              <a:ext cx="225769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80000" y="80000"/>
                    <a:pt x="70000" y="40000"/>
                    <a:pt x="60000" y="0"/>
                  </a:cubicBezTo>
                  <a:cubicBezTo>
                    <a:pt x="10000" y="40000"/>
                    <a:pt x="0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1" name="Shape 571"/>
            <p:cNvSpPr/>
            <p:nvPr/>
          </p:nvSpPr>
          <p:spPr>
            <a:xfrm>
              <a:off x="794743204" y="1775814688"/>
              <a:ext cx="967524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2000" y="0"/>
                  </a:lnTo>
                  <a:cubicBezTo>
                    <a:pt x="24000" y="120000"/>
                    <a:pt x="24000" y="120000"/>
                    <a:pt x="0" y="12000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2" name="Shape 572"/>
            <p:cNvSpPr/>
            <p:nvPr/>
          </p:nvSpPr>
          <p:spPr>
            <a:xfrm>
              <a:off x="1655930034" y="1775814688"/>
              <a:ext cx="516066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cubicBezTo>
                    <a:pt x="57777" y="80000"/>
                    <a:pt x="26666" y="40000"/>
                    <a:pt x="4444" y="0"/>
                  </a:cubicBezTo>
                  <a:cubicBezTo>
                    <a:pt x="0" y="40000"/>
                    <a:pt x="26666" y="8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3" name="Shape 573"/>
            <p:cNvSpPr/>
            <p:nvPr/>
          </p:nvSpPr>
          <p:spPr>
            <a:xfrm>
              <a:off x="1918801532" y="495571375"/>
              <a:ext cx="8063444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0" y="40000"/>
                  </a:lnTo>
                  <a:cubicBezTo>
                    <a:pt x="57142" y="40000"/>
                    <a:pt x="77142" y="80000"/>
                    <a:pt x="108571" y="120000"/>
                  </a:cubicBezTo>
                  <a:cubicBezTo>
                    <a:pt x="105714" y="80000"/>
                    <a:pt x="82857" y="0"/>
                    <a:pt x="1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4" name="Shape 574"/>
            <p:cNvSpPr/>
            <p:nvPr/>
          </p:nvSpPr>
          <p:spPr>
            <a:xfrm>
              <a:off x="1992663545" y="1280243313"/>
              <a:ext cx="9031171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434" y="120000"/>
                  </a:moveTo>
                  <a:lnTo>
                    <a:pt x="70434" y="120000"/>
                  </a:lnTo>
                  <a:cubicBezTo>
                    <a:pt x="86086" y="80000"/>
                    <a:pt x="104347" y="120000"/>
                    <a:pt x="120000" y="80000"/>
                  </a:cubicBezTo>
                  <a:lnTo>
                    <a:pt x="114782" y="0"/>
                  </a:lnTo>
                  <a:cubicBezTo>
                    <a:pt x="46956" y="0"/>
                    <a:pt x="0" y="80000"/>
                    <a:pt x="70434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5" name="Shape 575"/>
            <p:cNvSpPr/>
            <p:nvPr/>
          </p:nvSpPr>
          <p:spPr>
            <a:xfrm>
              <a:off x="1934283401" y="867276324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1428"/>
                  </a:moveTo>
                  <a:lnTo>
                    <a:pt x="0" y="51428"/>
                  </a:lnTo>
                  <a:cubicBezTo>
                    <a:pt x="5714" y="119999"/>
                    <a:pt x="57142" y="102857"/>
                    <a:pt x="114285" y="85714"/>
                  </a:cubicBezTo>
                  <a:lnTo>
                    <a:pt x="102857" y="85714"/>
                  </a:lnTo>
                  <a:cubicBezTo>
                    <a:pt x="120000" y="0"/>
                    <a:pt x="59047" y="17142"/>
                    <a:pt x="0" y="514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6" name="Shape 576"/>
            <p:cNvSpPr/>
            <p:nvPr/>
          </p:nvSpPr>
          <p:spPr>
            <a:xfrm>
              <a:off x="1947185095" y="949876485"/>
              <a:ext cx="5805753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38709" y="120000"/>
                    <a:pt x="73548" y="120000"/>
                    <a:pt x="108387" y="120000"/>
                  </a:cubicBezTo>
                  <a:cubicBezTo>
                    <a:pt x="120000" y="0"/>
                    <a:pt x="65806" y="12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7" name="Shape 577"/>
            <p:cNvSpPr/>
            <p:nvPr/>
          </p:nvSpPr>
          <p:spPr>
            <a:xfrm>
              <a:off x="1860421388" y="371704949"/>
              <a:ext cx="20965118" cy="3303691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4770" y="90000"/>
                  </a:moveTo>
                  <a:lnTo>
                    <a:pt x="84770" y="90000"/>
                  </a:lnTo>
                  <a:cubicBezTo>
                    <a:pt x="100183" y="100000"/>
                    <a:pt x="94678" y="40000"/>
                    <a:pt x="103486" y="60000"/>
                  </a:cubicBezTo>
                  <a:cubicBezTo>
                    <a:pt x="120000" y="0"/>
                    <a:pt x="0" y="120000"/>
                    <a:pt x="84770" y="9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8" name="Shape 578"/>
            <p:cNvSpPr/>
            <p:nvPr/>
          </p:nvSpPr>
          <p:spPr>
            <a:xfrm>
              <a:off x="1933638357" y="1197643152"/>
              <a:ext cx="5483109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71111" y="0"/>
                  </a:lnTo>
                  <a:lnTo>
                    <a:pt x="0" y="96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9" name="Shape 579"/>
            <p:cNvSpPr/>
            <p:nvPr/>
          </p:nvSpPr>
          <p:spPr>
            <a:xfrm>
              <a:off x="1893320667" y="1156343072"/>
              <a:ext cx="1193394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67" y="80000"/>
                  </a:moveTo>
                  <a:lnTo>
                    <a:pt x="1967" y="80000"/>
                  </a:lnTo>
                  <a:lnTo>
                    <a:pt x="96393" y="120000"/>
                  </a:lnTo>
                  <a:cubicBezTo>
                    <a:pt x="94426" y="80000"/>
                    <a:pt x="106229" y="80000"/>
                    <a:pt x="120000" y="80000"/>
                  </a:cubicBezTo>
                  <a:cubicBezTo>
                    <a:pt x="62950" y="40000"/>
                    <a:pt x="0" y="0"/>
                    <a:pt x="1967" y="8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0" name="Shape 580"/>
            <p:cNvSpPr/>
            <p:nvPr/>
          </p:nvSpPr>
          <p:spPr>
            <a:xfrm>
              <a:off x="1905254795" y="1197643152"/>
              <a:ext cx="7418360" cy="413003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47368" y="120000"/>
                    <a:pt x="94736" y="120000"/>
                    <a:pt x="120000" y="0"/>
                  </a:cubicBezTo>
                  <a:cubicBezTo>
                    <a:pt x="94736" y="0"/>
                    <a:pt x="37894" y="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1" name="Shape 581"/>
            <p:cNvSpPr/>
            <p:nvPr/>
          </p:nvSpPr>
          <p:spPr>
            <a:xfrm>
              <a:off x="1917188923" y="1362843473"/>
              <a:ext cx="9353612" cy="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0"/>
                  </a:lnTo>
                  <a:lnTo>
                    <a:pt x="84255" y="0"/>
                  </a:lnTo>
                  <a:lnTo>
                    <a:pt x="0" y="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2" name="Shape 582"/>
            <p:cNvSpPr/>
            <p:nvPr/>
          </p:nvSpPr>
          <p:spPr>
            <a:xfrm>
              <a:off x="1784301518" y="1156343072"/>
              <a:ext cx="12579031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230" y="0"/>
                  </a:moveTo>
                  <a:lnTo>
                    <a:pt x="105230" y="0"/>
                  </a:lnTo>
                  <a:lnTo>
                    <a:pt x="9230" y="30000"/>
                  </a:lnTo>
                  <a:cubicBezTo>
                    <a:pt x="0" y="90000"/>
                    <a:pt x="25846" y="120000"/>
                    <a:pt x="60923" y="120000"/>
                  </a:cubicBezTo>
                  <a:cubicBezTo>
                    <a:pt x="83076" y="60000"/>
                    <a:pt x="120000" y="60000"/>
                    <a:pt x="1052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3" name="Shape 583"/>
            <p:cNvSpPr/>
            <p:nvPr/>
          </p:nvSpPr>
          <p:spPr>
            <a:xfrm>
              <a:off x="1820748742" y="1445447861"/>
              <a:ext cx="4838026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8571"/>
                  </a:moveTo>
                  <a:lnTo>
                    <a:pt x="120000" y="68571"/>
                  </a:lnTo>
                  <a:cubicBezTo>
                    <a:pt x="52800" y="51428"/>
                    <a:pt x="48000" y="34285"/>
                    <a:pt x="9600" y="0"/>
                  </a:cubicBezTo>
                  <a:lnTo>
                    <a:pt x="0" y="119999"/>
                  </a:lnTo>
                  <a:lnTo>
                    <a:pt x="120000" y="685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4" name="Shape 584"/>
            <p:cNvSpPr/>
            <p:nvPr/>
          </p:nvSpPr>
          <p:spPr>
            <a:xfrm>
              <a:off x="1781721343" y="1651914448"/>
              <a:ext cx="23868097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170" y="0"/>
                  </a:moveTo>
                  <a:lnTo>
                    <a:pt x="73170" y="0"/>
                  </a:lnTo>
                  <a:cubicBezTo>
                    <a:pt x="68292" y="30000"/>
                    <a:pt x="0" y="120000"/>
                    <a:pt x="64390" y="120000"/>
                  </a:cubicBezTo>
                  <a:cubicBezTo>
                    <a:pt x="69268" y="60000"/>
                    <a:pt x="120000" y="30000"/>
                    <a:pt x="73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5" name="Shape 585"/>
            <p:cNvSpPr/>
            <p:nvPr/>
          </p:nvSpPr>
          <p:spPr>
            <a:xfrm>
              <a:off x="1645608515" y="1073742911"/>
              <a:ext cx="225769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10769" y="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6" name="Shape 586"/>
            <p:cNvSpPr/>
            <p:nvPr/>
          </p:nvSpPr>
          <p:spPr>
            <a:xfrm>
              <a:off x="1509495891" y="1817114769"/>
              <a:ext cx="19674951" cy="2891024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009" y="96000"/>
                  </a:moveTo>
                  <a:lnTo>
                    <a:pt x="19009" y="96000"/>
                  </a:lnTo>
                  <a:cubicBezTo>
                    <a:pt x="92673" y="120000"/>
                    <a:pt x="36831" y="12000"/>
                    <a:pt x="102178" y="48000"/>
                  </a:cubicBezTo>
                  <a:cubicBezTo>
                    <a:pt x="120000" y="24000"/>
                    <a:pt x="48712" y="24000"/>
                    <a:pt x="66534" y="0"/>
                  </a:cubicBezTo>
                  <a:cubicBezTo>
                    <a:pt x="22574" y="24000"/>
                    <a:pt x="0" y="12000"/>
                    <a:pt x="19009" y="96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7" name="Shape 587"/>
            <p:cNvSpPr/>
            <p:nvPr/>
          </p:nvSpPr>
          <p:spPr>
            <a:xfrm>
              <a:off x="1520462454" y="1734514608"/>
              <a:ext cx="3547859" cy="826006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lnTo>
                    <a:pt x="120000" y="0"/>
                  </a:lnTo>
                  <a:cubicBezTo>
                    <a:pt x="50526" y="60000"/>
                    <a:pt x="18947" y="60000"/>
                    <a:pt x="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8" name="Shape 588"/>
            <p:cNvSpPr/>
            <p:nvPr/>
          </p:nvSpPr>
          <p:spPr>
            <a:xfrm>
              <a:off x="13224113" y="82600160"/>
              <a:ext cx="7741004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20000" y="60000"/>
                  </a:lnTo>
                  <a:lnTo>
                    <a:pt x="0" y="0"/>
                  </a:lnTo>
                  <a:lnTo>
                    <a:pt x="76923" y="12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9" name="Shape 589"/>
            <p:cNvSpPr/>
            <p:nvPr/>
          </p:nvSpPr>
          <p:spPr>
            <a:xfrm>
              <a:off x="0" y="165204547"/>
              <a:ext cx="6128193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lnTo>
                    <a:pt x="120000" y="120000"/>
                  </a:lnTo>
                  <a:lnTo>
                    <a:pt x="86250" y="0"/>
                  </a:lnTo>
                  <a:lnTo>
                    <a:pt x="0" y="100000"/>
                  </a:lnTo>
                  <a:cubicBezTo>
                    <a:pt x="30000" y="100000"/>
                    <a:pt x="97500" y="100000"/>
                    <a:pt x="120000" y="120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0" name="Shape 590"/>
            <p:cNvSpPr/>
            <p:nvPr/>
          </p:nvSpPr>
          <p:spPr>
            <a:xfrm>
              <a:off x="1041810209" y="1982285502"/>
              <a:ext cx="6773277" cy="1239010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411" y="120000"/>
                  </a:moveTo>
                  <a:lnTo>
                    <a:pt x="109411" y="120000"/>
                  </a:lnTo>
                  <a:lnTo>
                    <a:pt x="120000" y="60000"/>
                  </a:lnTo>
                  <a:cubicBezTo>
                    <a:pt x="98823" y="30000"/>
                    <a:pt x="63529" y="30000"/>
                    <a:pt x="0" y="0"/>
                  </a:cubicBezTo>
                  <a:lnTo>
                    <a:pt x="109411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1" name="Shape 591"/>
            <p:cNvSpPr/>
            <p:nvPr/>
          </p:nvSpPr>
          <p:spPr>
            <a:xfrm>
              <a:off x="942789751" y="1734514608"/>
              <a:ext cx="3225418" cy="1652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470" y="120000"/>
                  </a:moveTo>
                  <a:lnTo>
                    <a:pt x="56470" y="120000"/>
                  </a:lnTo>
                  <a:lnTo>
                    <a:pt x="120000" y="120000"/>
                  </a:lnTo>
                  <a:lnTo>
                    <a:pt x="0" y="0"/>
                  </a:lnTo>
                  <a:lnTo>
                    <a:pt x="5647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2" name="Shape 592"/>
            <p:cNvSpPr/>
            <p:nvPr/>
          </p:nvSpPr>
          <p:spPr>
            <a:xfrm>
              <a:off x="856671191" y="1899681115"/>
              <a:ext cx="12256591" cy="2065017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3" y="105000"/>
                  </a:moveTo>
                  <a:lnTo>
                    <a:pt x="9523" y="105000"/>
                  </a:lnTo>
                  <a:cubicBezTo>
                    <a:pt x="43809" y="120000"/>
                    <a:pt x="85714" y="90000"/>
                    <a:pt x="120000" y="105000"/>
                  </a:cubicBezTo>
                  <a:cubicBezTo>
                    <a:pt x="43809" y="120000"/>
                    <a:pt x="0" y="0"/>
                    <a:pt x="9523" y="1050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593" name="Shape 593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Consolas"/>
              <a:buNone/>
              <a:defRPr sz="32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94" name="Shape 594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0" marR="0" lvl="0" indent="-15240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576072" marR="0" lvl="1" indent="-1569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2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804672" marR="0" lvl="2" indent="-14173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79999"/>
              <a:buFont typeface="Noto Sans Symbols"/>
              <a:buChar char="▪"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033272" marR="0" lvl="3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261872" marR="0" lvl="4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1490472" marR="0" lvl="5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1719072" marR="0" lvl="6" indent="-151891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1947672" marR="0" lvl="7" indent="-13157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100000"/>
              <a:buFont typeface="Consolas"/>
              <a:buChar char="–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2176272" marR="0" lvl="8" indent="-151892" algn="l" rtl="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ct val="80000"/>
              <a:buFont typeface="Noto Sans Symbols"/>
              <a:buChar char="▪"/>
              <a:defRPr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95" name="Shape 595"/>
          <p:cNvSpPr txBox="1">
            <a:spLocks noGrp="1"/>
          </p:cNvSpPr>
          <p:nvPr>
            <p:ph type="dt" idx="10"/>
          </p:nvPr>
        </p:nvSpPr>
        <p:spPr>
          <a:xfrm>
            <a:off x="8075611" y="6400800"/>
            <a:ext cx="1244599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96" name="Shape 596"/>
          <p:cNvSpPr txBox="1">
            <a:spLocks noGrp="1"/>
          </p:cNvSpPr>
          <p:nvPr>
            <p:ph type="ftr" idx="11"/>
          </p:nvPr>
        </p:nvSpPr>
        <p:spPr>
          <a:xfrm>
            <a:off x="1522412" y="6400800"/>
            <a:ext cx="6324600" cy="276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97" name="Shape 597"/>
          <p:cNvSpPr txBox="1">
            <a:spLocks noGrp="1"/>
          </p:cNvSpPr>
          <p:nvPr>
            <p:ph type="sldNum" idx="12"/>
          </p:nvPr>
        </p:nvSpPr>
        <p:spPr>
          <a:xfrm>
            <a:off x="9523411" y="6400800"/>
            <a:ext cx="1143000" cy="276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orbel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orbel"/>
                <a:buNone/>
              </a:pPr>
              <a:t>‹Nº›</a:t>
            </a:fld>
            <a:endParaRPr lang="en-US" sz="1000" b="0" i="0" u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ddToZVv0rw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digital.unal.edu.co/46316/1/489541.2014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xtec.cat/~cllombar/espanol/informacio/informacio.htm" TargetMode="External"/><Relationship Id="rId4" Type="http://schemas.openxmlformats.org/officeDocument/2006/relationships/hyperlink" Target="http://escritorioeducacionespecial.educ.ar/datos/recursos/pdf/curriculum-intercultural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Shape 608"/>
          <p:cNvSpPr txBox="1">
            <a:spLocks noGrp="1"/>
          </p:cNvSpPr>
          <p:nvPr>
            <p:ph type="ctrTitle"/>
          </p:nvPr>
        </p:nvSpPr>
        <p:spPr>
          <a:xfrm>
            <a:off x="1522412" y="1905000"/>
            <a:ext cx="9144000" cy="2666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lvl="0" algn="ctr">
              <a:buSzPct val="25000"/>
            </a:pPr>
            <a:r>
              <a:rPr lang="es-ES" altLang="es-ES" sz="8000" dirty="0">
                <a:solidFill>
                  <a:srgbClr val="FFFFFF"/>
                </a:solidFill>
                <a:latin typeface="Broadway" pitchFamily="82" charset="0"/>
                <a:sym typeface="Consolas" pitchFamily="49" charset="0"/>
              </a:rPr>
              <a:t>LA CULTURA SORDA</a:t>
            </a:r>
            <a:endParaRPr sz="8000" b="0" i="0" u="none" strike="noStrike" cap="none" dirty="0">
              <a:solidFill>
                <a:schemeClr val="lt1"/>
              </a:solidFill>
              <a:sym typeface="Consolas"/>
            </a:endParaRPr>
          </a:p>
        </p:txBody>
      </p:sp>
      <p:sp>
        <p:nvSpPr>
          <p:cNvPr id="609" name="Shape 609"/>
          <p:cNvSpPr txBox="1">
            <a:spLocks noGrp="1"/>
          </p:cNvSpPr>
          <p:nvPr>
            <p:ph type="subTitle" idx="1"/>
          </p:nvPr>
        </p:nvSpPr>
        <p:spPr>
          <a:xfrm>
            <a:off x="4582244" y="5517232"/>
            <a:ext cx="7200800" cy="7508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56789"/>
              </a:buClr>
              <a:buSzPct val="25000"/>
              <a:buFont typeface="Noto Sans Symbols"/>
              <a:buNone/>
            </a:pPr>
            <a:r>
              <a:rPr lang="en-US" b="1" i="0" u="sng" strike="noStrike" cap="none" dirty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GRUPO </a:t>
            </a:r>
            <a:r>
              <a:rPr lang="en-US" b="1" i="0" u="sng" strike="noStrike" cap="none" dirty="0" smtClean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MIRAM:</a:t>
            </a:r>
            <a:r>
              <a:rPr lang="en-US" b="1" i="0" u="none" strike="noStrike" cap="none" dirty="0" smtClean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 Igone </a:t>
            </a:r>
            <a:r>
              <a:rPr lang="en-US" b="1" i="0" u="none" strike="noStrike" cap="none" dirty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Gallego, Maialen </a:t>
            </a:r>
            <a:r>
              <a:rPr lang="en-US" b="1" i="0" u="none" strike="noStrike" cap="none" dirty="0" smtClean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Hernández,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56789"/>
              </a:buClr>
              <a:buSzPct val="25000"/>
              <a:buFont typeface="Noto Sans Symbols"/>
              <a:buNone/>
            </a:pPr>
            <a:r>
              <a:rPr lang="en-US" b="1" i="0" u="none" strike="noStrike" cap="none" dirty="0" smtClean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Ruth Manjón, Andrea Reinares </a:t>
            </a:r>
            <a:r>
              <a:rPr lang="en-US" b="1" i="0" u="none" strike="noStrike" cap="none" dirty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y María </a:t>
            </a:r>
            <a:r>
              <a:rPr lang="en-US" b="1" i="0" u="none" strike="noStrike" cap="none" dirty="0" smtClean="0">
                <a:solidFill>
                  <a:srgbClr val="156789"/>
                </a:solidFill>
                <a:latin typeface="Corbel"/>
                <a:ea typeface="Corbel"/>
                <a:cs typeface="Corbel"/>
                <a:sym typeface="Corbel"/>
              </a:rPr>
              <a:t>Rubio.</a:t>
            </a:r>
            <a:endParaRPr lang="en-US" b="1" i="0" u="none" strike="noStrike" cap="none" dirty="0">
              <a:solidFill>
                <a:srgbClr val="156789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Noto Sans Symbols"/>
              <a:buNone/>
            </a:pPr>
            <a:endParaRPr sz="2200" b="0" i="0" u="none" strike="noStrike" cap="none" dirty="0">
              <a:solidFill>
                <a:srgbClr val="15678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10" name="Shape 6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26525" y="4761"/>
            <a:ext cx="3162300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Shape 611"/>
          <p:cNvSpPr txBox="1"/>
          <p:nvPr/>
        </p:nvSpPr>
        <p:spPr>
          <a:xfrm>
            <a:off x="1738462" y="988915"/>
            <a:ext cx="6876230" cy="4238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rbel"/>
              <a:buNone/>
            </a:pPr>
            <a:r>
              <a:rPr lang="en-US" sz="2400" b="0" i="0" u="none" strike="noStrike" cap="none" dirty="0" err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Fundamentos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T</a:t>
            </a:r>
            <a:r>
              <a:rPr lang="en-US" sz="2400" b="0" i="0" u="none" strike="noStrike" cap="none" dirty="0" err="1" smtClean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eóricos</a:t>
            </a:r>
            <a:r>
              <a:rPr lang="en-US" sz="2400" b="0" i="0" u="none" strike="noStrike" cap="none" dirty="0" smtClean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de la </a:t>
            </a:r>
            <a:r>
              <a:rPr lang="en-US" sz="2400" dirty="0" err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E</a:t>
            </a:r>
            <a:r>
              <a:rPr lang="en-US" sz="2400" b="0" i="0" u="none" strike="noStrike" cap="none" dirty="0" err="1" smtClean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ducación</a:t>
            </a:r>
            <a:r>
              <a:rPr lang="en-US" sz="2400" b="0" i="0" u="none" strike="noStrike" cap="none" dirty="0" smtClean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en-US" sz="2400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I</a:t>
            </a:r>
            <a:r>
              <a:rPr lang="en-US" sz="2400" b="0" i="0" u="none" strike="noStrike" cap="none" dirty="0" smtClean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ntercultural</a:t>
            </a:r>
            <a:endParaRPr lang="en-US" sz="2400" b="0" i="0" u="none" strike="noStrike" cap="none" dirty="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Shape 622"/>
          <p:cNvSpPr txBox="1">
            <a:spLocks noGrp="1"/>
          </p:cNvSpPr>
          <p:nvPr>
            <p:ph type="body" idx="1"/>
          </p:nvPr>
        </p:nvSpPr>
        <p:spPr>
          <a:xfrm>
            <a:off x="1522412" y="1905000"/>
            <a:ext cx="9144000" cy="4267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73050" marR="0" lvl="0" indent="-63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Noto Sans Symbols"/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¿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Por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qué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este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tema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?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1800"/>
              </a:spcBef>
              <a:buClr>
                <a:schemeClr val="lt1"/>
              </a:buClr>
              <a:buSzPct val="80000"/>
              <a:buFont typeface="Noto Sans Symbols"/>
              <a:buNone/>
            </a:pPr>
            <a:endParaRPr sz="3200" b="0" i="0" u="none" dirty="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23" name="Shape 623"/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933825" y="2636836"/>
            <a:ext cx="4511675" cy="35353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507920" y="274637"/>
            <a:ext cx="9143998" cy="1020762"/>
          </a:xfrm>
        </p:spPr>
        <p:txBody>
          <a:bodyPr/>
          <a:lstStyle/>
          <a:p>
            <a:r>
              <a:rPr lang="es-ES" sz="5100" dirty="0" smtClean="0"/>
              <a:t>            JUSTIFICACIÓN </a:t>
            </a:r>
            <a:endParaRPr lang="es-ES_tradnl" sz="51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Elipse"/>
          <p:cNvSpPr/>
          <p:nvPr/>
        </p:nvSpPr>
        <p:spPr>
          <a:xfrm>
            <a:off x="2349996" y="404664"/>
            <a:ext cx="2664296" cy="15841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600" b="1" dirty="0" smtClean="0">
                <a:solidFill>
                  <a:schemeClr val="tx1"/>
                </a:solidFill>
              </a:rPr>
              <a:t>Personas sordas</a:t>
            </a:r>
          </a:p>
          <a:p>
            <a:pPr marL="342900" indent="-342900" algn="ctr"/>
            <a:r>
              <a:rPr lang="es-ES" sz="1600" b="1" dirty="0" smtClean="0">
                <a:solidFill>
                  <a:schemeClr val="tx1"/>
                </a:solidFill>
              </a:rPr>
              <a:t>como grupo</a:t>
            </a:r>
          </a:p>
          <a:p>
            <a:pPr marL="342900" indent="-342900" algn="ctr"/>
            <a:r>
              <a:rPr lang="es-ES" sz="1600" b="1" dirty="0" smtClean="0">
                <a:solidFill>
                  <a:schemeClr val="tx1"/>
                </a:solidFill>
              </a:rPr>
              <a:t>social</a:t>
            </a:r>
          </a:p>
          <a:p>
            <a:pPr marL="342900" indent="-342900" algn="ctr"/>
            <a:r>
              <a:rPr lang="es-ES" sz="1600" b="1" dirty="0" smtClean="0">
                <a:solidFill>
                  <a:schemeClr val="tx1"/>
                </a:solidFill>
              </a:rPr>
              <a:t>minoritario</a:t>
            </a:r>
          </a:p>
        </p:txBody>
      </p:sp>
      <p:sp>
        <p:nvSpPr>
          <p:cNvPr id="4" name="3 Elipse"/>
          <p:cNvSpPr/>
          <p:nvPr/>
        </p:nvSpPr>
        <p:spPr>
          <a:xfrm>
            <a:off x="261764" y="1916832"/>
            <a:ext cx="1728192" cy="158417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Mirada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médica</a:t>
            </a:r>
          </a:p>
        </p:txBody>
      </p:sp>
      <p:sp>
        <p:nvSpPr>
          <p:cNvPr id="5" name="4 Elipse"/>
          <p:cNvSpPr/>
          <p:nvPr/>
        </p:nvSpPr>
        <p:spPr>
          <a:xfrm>
            <a:off x="6310436" y="1124744"/>
            <a:ext cx="2088232" cy="136815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Comunidad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Sorda</a:t>
            </a:r>
          </a:p>
        </p:txBody>
      </p:sp>
      <p:sp>
        <p:nvSpPr>
          <p:cNvPr id="6" name="5 Elipse"/>
          <p:cNvSpPr/>
          <p:nvPr/>
        </p:nvSpPr>
        <p:spPr>
          <a:xfrm>
            <a:off x="6670476" y="3284984"/>
            <a:ext cx="2088232" cy="1584176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¿Qué dicen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los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números?</a:t>
            </a:r>
          </a:p>
        </p:txBody>
      </p:sp>
      <p:sp>
        <p:nvSpPr>
          <p:cNvPr id="7" name="6 Elipse"/>
          <p:cNvSpPr/>
          <p:nvPr/>
        </p:nvSpPr>
        <p:spPr>
          <a:xfrm>
            <a:off x="9838828" y="2492896"/>
            <a:ext cx="1800200" cy="16561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2000" b="1" dirty="0" smtClean="0">
                <a:solidFill>
                  <a:schemeClr val="tx1"/>
                </a:solidFill>
              </a:rPr>
              <a:t>Cultura</a:t>
            </a:r>
          </a:p>
          <a:p>
            <a:pPr marL="342900" indent="-342900" algn="ctr"/>
            <a:r>
              <a:rPr lang="es-ES" sz="2000" b="1" dirty="0" smtClean="0">
                <a:solidFill>
                  <a:schemeClr val="tx1"/>
                </a:solidFill>
              </a:rPr>
              <a:t>Sorda</a:t>
            </a:r>
          </a:p>
        </p:txBody>
      </p:sp>
      <p:sp>
        <p:nvSpPr>
          <p:cNvPr id="8" name="7 Elipse"/>
          <p:cNvSpPr/>
          <p:nvPr/>
        </p:nvSpPr>
        <p:spPr>
          <a:xfrm>
            <a:off x="9262764" y="4725144"/>
            <a:ext cx="2520280" cy="18722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La Lengua de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Signos es un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idioma </a:t>
            </a:r>
          </a:p>
        </p:txBody>
      </p:sp>
      <p:sp>
        <p:nvSpPr>
          <p:cNvPr id="9" name="8 Elipse"/>
          <p:cNvSpPr/>
          <p:nvPr/>
        </p:nvSpPr>
        <p:spPr>
          <a:xfrm>
            <a:off x="3358108" y="2636912"/>
            <a:ext cx="2160240" cy="18722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Estrategias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en el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aula: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Currículum</a:t>
            </a:r>
          </a:p>
        </p:txBody>
      </p:sp>
      <p:sp>
        <p:nvSpPr>
          <p:cNvPr id="10" name="Shape 616"/>
          <p:cNvSpPr txBox="1">
            <a:spLocks noGrp="1"/>
          </p:cNvSpPr>
          <p:nvPr>
            <p:ph type="title"/>
          </p:nvPr>
        </p:nvSpPr>
        <p:spPr>
          <a:xfrm>
            <a:off x="7606580" y="260648"/>
            <a:ext cx="4211960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</a:pPr>
            <a:r>
              <a:rPr lang="en-US" sz="5100" dirty="0" smtClean="0"/>
              <a:t>DESARROLLO</a:t>
            </a:r>
            <a:endParaRPr lang="en-US" sz="5100" dirty="0"/>
          </a:p>
        </p:txBody>
      </p:sp>
      <p:sp>
        <p:nvSpPr>
          <p:cNvPr id="11" name="10 Elipse"/>
          <p:cNvSpPr/>
          <p:nvPr/>
        </p:nvSpPr>
        <p:spPr>
          <a:xfrm>
            <a:off x="261764" y="4221088"/>
            <a:ext cx="2223864" cy="12877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Estereotipos</a:t>
            </a:r>
          </a:p>
        </p:txBody>
      </p:sp>
      <p:sp>
        <p:nvSpPr>
          <p:cNvPr id="12" name="11 Elipse"/>
          <p:cNvSpPr/>
          <p:nvPr/>
        </p:nvSpPr>
        <p:spPr>
          <a:xfrm>
            <a:off x="3934172" y="4797152"/>
            <a:ext cx="2520280" cy="18722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Experiencias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de una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profesora de</a:t>
            </a:r>
          </a:p>
          <a:p>
            <a:pPr marL="342900" indent="-342900" algn="ctr"/>
            <a:r>
              <a:rPr lang="es-ES" sz="1800" b="1" dirty="0" smtClean="0">
                <a:solidFill>
                  <a:schemeClr val="tx1"/>
                </a:solidFill>
              </a:rPr>
              <a:t>sordos</a:t>
            </a:r>
          </a:p>
        </p:txBody>
      </p:sp>
      <p:cxnSp>
        <p:nvCxnSpPr>
          <p:cNvPr id="14" name="13 Conector recto de flecha"/>
          <p:cNvCxnSpPr>
            <a:stCxn id="3" idx="6"/>
            <a:endCxn id="5" idx="1"/>
          </p:cNvCxnSpPr>
          <p:nvPr/>
        </p:nvCxnSpPr>
        <p:spPr>
          <a:xfrm>
            <a:off x="5014292" y="1196752"/>
            <a:ext cx="1601959" cy="128353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5" idx="6"/>
            <a:endCxn id="7" idx="1"/>
          </p:cNvCxnSpPr>
          <p:nvPr/>
        </p:nvCxnSpPr>
        <p:spPr>
          <a:xfrm>
            <a:off x="8398668" y="1808820"/>
            <a:ext cx="1703793" cy="92661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5" idx="3"/>
            <a:endCxn id="9" idx="7"/>
          </p:cNvCxnSpPr>
          <p:nvPr/>
        </p:nvCxnSpPr>
        <p:spPr>
          <a:xfrm flipH="1">
            <a:off x="5201988" y="2292535"/>
            <a:ext cx="1414263" cy="61855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3" idx="3"/>
            <a:endCxn id="4" idx="7"/>
          </p:cNvCxnSpPr>
          <p:nvPr/>
        </p:nvCxnSpPr>
        <p:spPr>
          <a:xfrm flipH="1">
            <a:off x="1736868" y="1756843"/>
            <a:ext cx="1003305" cy="39198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>
            <a:endCxn id="11" idx="7"/>
          </p:cNvCxnSpPr>
          <p:nvPr/>
        </p:nvCxnSpPr>
        <p:spPr>
          <a:xfrm flipH="1">
            <a:off x="2159950" y="1988840"/>
            <a:ext cx="1270166" cy="242083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>
            <a:stCxn id="9" idx="4"/>
          </p:cNvCxnSpPr>
          <p:nvPr/>
        </p:nvCxnSpPr>
        <p:spPr>
          <a:xfrm>
            <a:off x="4438228" y="4509120"/>
            <a:ext cx="144016" cy="43204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>
            <a:stCxn id="7" idx="4"/>
          </p:cNvCxnSpPr>
          <p:nvPr/>
        </p:nvCxnSpPr>
        <p:spPr>
          <a:xfrm>
            <a:off x="10738928" y="4149080"/>
            <a:ext cx="0" cy="576064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>
            <a:stCxn id="5" idx="4"/>
            <a:endCxn id="6" idx="0"/>
          </p:cNvCxnSpPr>
          <p:nvPr/>
        </p:nvCxnSpPr>
        <p:spPr>
          <a:xfrm>
            <a:off x="7354552" y="2492896"/>
            <a:ext cx="360040" cy="79208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633"/>
          <p:cNvSpPr txBox="1">
            <a:spLocks noGrp="1"/>
          </p:cNvSpPr>
          <p:nvPr>
            <p:ph type="title"/>
          </p:nvPr>
        </p:nvSpPr>
        <p:spPr>
          <a:xfrm>
            <a:off x="1522412" y="-99391"/>
            <a:ext cx="10116616" cy="16561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</a:pPr>
            <a:r>
              <a:rPr lang="es-ES" sz="4800" dirty="0" smtClean="0"/>
              <a:t>PERSONAS SORDAS COMO GRUPO SOCIAL MINORITARIO</a:t>
            </a:r>
            <a:endParaRPr lang="en-US" sz="4800" dirty="0"/>
          </a:p>
        </p:txBody>
      </p:sp>
      <p:sp>
        <p:nvSpPr>
          <p:cNvPr id="4" name="3 Rectángulo"/>
          <p:cNvSpPr/>
          <p:nvPr/>
        </p:nvSpPr>
        <p:spPr>
          <a:xfrm>
            <a:off x="1485900" y="1757775"/>
            <a:ext cx="7366892" cy="4548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bg1"/>
                </a:solidFill>
              </a:rPr>
              <a:t> </a:t>
            </a:r>
            <a:r>
              <a:rPr lang="es-ES" sz="2400" dirty="0" smtClean="0">
                <a:solidFill>
                  <a:schemeClr val="bg1"/>
                </a:solidFill>
              </a:rPr>
              <a:t>Grupo minoritario.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i="1" dirty="0" err="1" smtClean="0">
                <a:solidFill>
                  <a:schemeClr val="bg1"/>
                </a:solidFill>
              </a:rPr>
              <a:t>Oyentización</a:t>
            </a:r>
            <a:r>
              <a:rPr lang="es-ES" sz="2400" i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 Comunicación y relación.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 Representaciones de la sociedad.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 Familias con hijos sordos.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 “No entiende“.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 Constante rechazo </a:t>
            </a:r>
            <a:r>
              <a:rPr lang="es-ES" sz="2400" dirty="0" smtClean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s-ES" sz="2400" dirty="0" smtClean="0">
                <a:solidFill>
                  <a:schemeClr val="bg1"/>
                </a:solidFill>
              </a:rPr>
              <a:t> "discapacitados”.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 Dos construcciones de la sordera.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24578" name="Picture 2" descr="Imagen relacionada"/>
          <p:cNvPicPr>
            <a:picLocks noChangeAspect="1" noChangeArrowheads="1"/>
          </p:cNvPicPr>
          <p:nvPr/>
        </p:nvPicPr>
        <p:blipFill>
          <a:blip r:embed="rId2"/>
          <a:srcRect l="10711" t="5712" r="10032" b="11460"/>
          <a:stretch>
            <a:fillRect/>
          </a:stretch>
        </p:blipFill>
        <p:spPr bwMode="auto">
          <a:xfrm>
            <a:off x="7606580" y="2310831"/>
            <a:ext cx="3215530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551830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sz="6000" dirty="0" smtClean="0"/>
              <a:t>UNA MIRADA MÉDICA</a:t>
            </a:r>
            <a:endParaRPr lang="es-ES_tradnl" sz="6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837828" y="1644163"/>
            <a:ext cx="7790614" cy="500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i="1" dirty="0" smtClean="0">
                <a:solidFill>
                  <a:schemeClr val="bg1"/>
                </a:solidFill>
              </a:rPr>
              <a:t>Deficiencia</a:t>
            </a:r>
            <a:r>
              <a:rPr lang="es-ES" sz="2400" dirty="0" smtClean="0">
                <a:solidFill>
                  <a:schemeClr val="bg1"/>
                </a:solidFill>
              </a:rPr>
              <a:t> porque hay una imposibilidad para escuchar parcial o totalmente los sonidos.</a:t>
            </a: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i="1" dirty="0" smtClean="0">
                <a:solidFill>
                  <a:schemeClr val="bg1"/>
                </a:solidFill>
              </a:rPr>
              <a:t>Sensorial</a:t>
            </a:r>
            <a:r>
              <a:rPr lang="es-ES" sz="2400" dirty="0" smtClean="0">
                <a:solidFill>
                  <a:schemeClr val="bg1"/>
                </a:solidFill>
              </a:rPr>
              <a:t> porque la escucha forma parte de los cinco sentidos.</a:t>
            </a: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L</a:t>
            </a:r>
            <a:r>
              <a:rPr lang="es-ES_tradnl" sz="2400" dirty="0" smtClean="0">
                <a:solidFill>
                  <a:schemeClr val="bg1"/>
                </a:solidFill>
              </a:rPr>
              <a:t>as personas sordas no presentan imposibilidad en la comunicación humana</a:t>
            </a:r>
            <a:endParaRPr lang="es-ES" sz="2400" dirty="0" smtClean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S</a:t>
            </a:r>
            <a:r>
              <a:rPr lang="es-ES_tradnl" sz="2400" dirty="0" err="1" smtClean="0">
                <a:solidFill>
                  <a:schemeClr val="bg1"/>
                </a:solidFill>
              </a:rPr>
              <a:t>istema</a:t>
            </a:r>
            <a:r>
              <a:rPr lang="es-ES_tradnl" sz="2400" dirty="0" smtClean="0">
                <a:solidFill>
                  <a:schemeClr val="bg1"/>
                </a:solidFill>
              </a:rPr>
              <a:t> propio de comunicación llamado ‘lengua de señas’.</a:t>
            </a:r>
            <a:endParaRPr lang="es-ES" sz="2400" dirty="0" smtClean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No </a:t>
            </a:r>
            <a:r>
              <a:rPr lang="es-ES_tradnl" sz="2400" dirty="0" smtClean="0">
                <a:solidFill>
                  <a:schemeClr val="bg1"/>
                </a:solidFill>
              </a:rPr>
              <a:t>es una </a:t>
            </a:r>
            <a:r>
              <a:rPr lang="es-ES" sz="2400" dirty="0" smtClean="0">
                <a:solidFill>
                  <a:schemeClr val="bg1"/>
                </a:solidFill>
              </a:rPr>
              <a:t>diferencia, sino una </a:t>
            </a:r>
            <a:r>
              <a:rPr lang="es-ES_tradnl" sz="2400" dirty="0" smtClean="0">
                <a:solidFill>
                  <a:schemeClr val="bg1"/>
                </a:solidFill>
              </a:rPr>
              <a:t>deficiencia</a:t>
            </a:r>
            <a:r>
              <a:rPr lang="es-ES" sz="2400" dirty="0" smtClean="0">
                <a:solidFill>
                  <a:schemeClr val="bg1"/>
                </a:solidFill>
              </a:rPr>
              <a:t>.</a:t>
            </a:r>
            <a:endParaRPr lang="es-ES_tradnl" sz="2400" dirty="0" smtClean="0">
              <a:solidFill>
                <a:schemeClr val="bg1"/>
              </a:solidFill>
            </a:endParaRPr>
          </a:p>
        </p:txBody>
      </p:sp>
      <p:pic>
        <p:nvPicPr>
          <p:cNvPr id="29698" name="Picture 2" descr="Resultado de imagen de dibujos de medic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02724" y="2348879"/>
            <a:ext cx="2730765" cy="3600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50872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Shape 633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</a:pPr>
            <a:r>
              <a:rPr lang="es-ES" sz="6000" dirty="0" smtClean="0"/>
              <a:t>COMUNIDAD SORDA</a:t>
            </a:r>
            <a:endParaRPr lang="en-US" sz="6000" b="0" i="0" u="none" strike="noStrike" cap="none" dirty="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34477" y="2111944"/>
            <a:ext cx="87129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600" dirty="0" smtClean="0">
                <a:solidFill>
                  <a:schemeClr val="bg1"/>
                </a:solidFill>
              </a:rPr>
              <a:t>Colectivo</a:t>
            </a:r>
            <a:r>
              <a:rPr lang="es-ES_tradnl" sz="2600" dirty="0" smtClean="0">
                <a:solidFill>
                  <a:schemeClr val="bg1"/>
                </a:solidFill>
              </a:rPr>
              <a:t> </a:t>
            </a:r>
            <a:r>
              <a:rPr lang="es-ES_tradnl" sz="2600" dirty="0">
                <a:solidFill>
                  <a:schemeClr val="bg1"/>
                </a:solidFill>
              </a:rPr>
              <a:t>con </a:t>
            </a:r>
            <a:r>
              <a:rPr lang="es-ES_tradnl" sz="2600" dirty="0" smtClean="0">
                <a:solidFill>
                  <a:schemeClr val="bg1"/>
                </a:solidFill>
              </a:rPr>
              <a:t>particularidades</a:t>
            </a:r>
            <a:r>
              <a:rPr lang="es-ES" sz="2600" dirty="0" smtClean="0">
                <a:solidFill>
                  <a:schemeClr val="bg1"/>
                </a:solidFill>
              </a:rPr>
              <a:t>.</a:t>
            </a:r>
            <a:endParaRPr lang="es-ES_tradnl" sz="260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600" dirty="0" smtClean="0">
                <a:solidFill>
                  <a:schemeClr val="bg1"/>
                </a:solidFill>
              </a:rPr>
              <a:t>Distinción</a:t>
            </a:r>
            <a:r>
              <a:rPr lang="es-ES_tradnl" sz="2600" dirty="0" smtClean="0">
                <a:solidFill>
                  <a:schemeClr val="bg1"/>
                </a:solidFill>
              </a:rPr>
              <a:t> </a:t>
            </a:r>
            <a:r>
              <a:rPr lang="es-ES_tradnl" sz="2600" dirty="0">
                <a:solidFill>
                  <a:schemeClr val="bg1"/>
                </a:solidFill>
              </a:rPr>
              <a:t>lingüística que reconoce que las personas sordas tienen una lengua </a:t>
            </a:r>
            <a:r>
              <a:rPr lang="es-ES_tradnl" sz="2600" dirty="0" smtClean="0">
                <a:solidFill>
                  <a:schemeClr val="bg1"/>
                </a:solidFill>
              </a:rPr>
              <a:t>propia</a:t>
            </a:r>
            <a:r>
              <a:rPr lang="es-ES" sz="2600" dirty="0" smtClean="0">
                <a:solidFill>
                  <a:schemeClr val="bg1"/>
                </a:solidFill>
              </a:rPr>
              <a:t>.</a:t>
            </a:r>
            <a:endParaRPr lang="es-ES" sz="260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600" dirty="0" smtClean="0">
                <a:solidFill>
                  <a:schemeClr val="bg1"/>
                </a:solidFill>
              </a:rPr>
              <a:t>Miembros</a:t>
            </a:r>
            <a:r>
              <a:rPr lang="es-ES_tradnl" sz="2600" dirty="0" smtClean="0">
                <a:solidFill>
                  <a:schemeClr val="bg1"/>
                </a:solidFill>
              </a:rPr>
              <a:t> </a:t>
            </a:r>
            <a:r>
              <a:rPr lang="es-ES_tradnl" sz="2600" dirty="0">
                <a:solidFill>
                  <a:schemeClr val="bg1"/>
                </a:solidFill>
              </a:rPr>
              <a:t>comparten sentimientos de identidad </a:t>
            </a:r>
            <a:r>
              <a:rPr lang="es-ES_tradnl" sz="2600" dirty="0" smtClean="0">
                <a:solidFill>
                  <a:schemeClr val="bg1"/>
                </a:solidFill>
              </a:rPr>
              <a:t>grupal</a:t>
            </a:r>
            <a:r>
              <a:rPr lang="es-ES" sz="2600" dirty="0" smtClean="0">
                <a:solidFill>
                  <a:schemeClr val="bg1"/>
                </a:solidFill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600" dirty="0">
                <a:solidFill>
                  <a:schemeClr val="bg1"/>
                </a:solidFill>
              </a:rPr>
              <a:t>L</a:t>
            </a:r>
            <a:r>
              <a:rPr lang="es-ES_tradnl" sz="2600" dirty="0" smtClean="0">
                <a:solidFill>
                  <a:schemeClr val="bg1"/>
                </a:solidFill>
              </a:rPr>
              <a:t>a </a:t>
            </a:r>
            <a:r>
              <a:rPr lang="es-ES_tradnl" sz="2600" dirty="0">
                <a:solidFill>
                  <a:schemeClr val="bg1"/>
                </a:solidFill>
              </a:rPr>
              <a:t>sordera como una diferencia y no como </a:t>
            </a:r>
            <a:r>
              <a:rPr lang="es-ES_tradnl" sz="2600" dirty="0" smtClean="0">
                <a:solidFill>
                  <a:schemeClr val="bg1"/>
                </a:solidFill>
              </a:rPr>
              <a:t>deficiencia</a:t>
            </a:r>
            <a:r>
              <a:rPr lang="es-ES" sz="2600" dirty="0" smtClean="0">
                <a:solidFill>
                  <a:schemeClr val="bg1"/>
                </a:solidFill>
              </a:rPr>
              <a:t>.</a:t>
            </a:r>
            <a:endParaRPr lang="es-ES" sz="260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600" dirty="0">
                <a:solidFill>
                  <a:schemeClr val="bg1"/>
                </a:solidFill>
              </a:rPr>
              <a:t>L</a:t>
            </a:r>
            <a:r>
              <a:rPr lang="es-ES" sz="2600" dirty="0" smtClean="0">
                <a:solidFill>
                  <a:schemeClr val="bg1"/>
                </a:solidFill>
              </a:rPr>
              <a:t>a </a:t>
            </a:r>
            <a:r>
              <a:rPr lang="es-ES" sz="2600" dirty="0">
                <a:solidFill>
                  <a:schemeClr val="bg1"/>
                </a:solidFill>
              </a:rPr>
              <a:t>Comunidad Sorda es una cultura </a:t>
            </a:r>
            <a:r>
              <a:rPr lang="es-ES" sz="2600" dirty="0" smtClean="0">
                <a:solidFill>
                  <a:schemeClr val="bg1"/>
                </a:solidFill>
              </a:rPr>
              <a:t>más.</a:t>
            </a:r>
            <a:endParaRPr lang="es-ES_tradnl" sz="2600" dirty="0">
              <a:solidFill>
                <a:schemeClr val="bg1"/>
              </a:solidFill>
            </a:endParaRPr>
          </a:p>
        </p:txBody>
      </p:sp>
      <p:pic>
        <p:nvPicPr>
          <p:cNvPr id="28674" name="Picture 2" descr="Resultado de imagen de dibujos de la comunidad sor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18748" y="2266415"/>
            <a:ext cx="2850278" cy="3384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Shape 638"/>
          <p:cNvSpPr txBox="1">
            <a:spLocks noGrp="1"/>
          </p:cNvSpPr>
          <p:nvPr>
            <p:ph type="title"/>
          </p:nvPr>
        </p:nvSpPr>
        <p:spPr>
          <a:xfrm>
            <a:off x="1269876" y="332656"/>
            <a:ext cx="10513167" cy="10801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</a:pPr>
            <a:r>
              <a:rPr lang="es-ES" sz="5400" dirty="0" smtClean="0"/>
              <a:t>¿QUÉ DICEN LOS NÚMEROS?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823876" y="1767209"/>
            <a:ext cx="10873208" cy="460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Al año uno de cada mil niños nace con sordera profunda.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5 de cada mil recién nacidos padece una sordera de diversos tipos.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Cada año en España dos mil familias tienen un recién nacido con problemas de audición.</a:t>
            </a:r>
            <a:endParaRPr lang="es-ES_tradnl" sz="22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_tradnl" sz="2200" dirty="0" smtClean="0">
                <a:solidFill>
                  <a:schemeClr val="bg1"/>
                </a:solidFill>
              </a:rPr>
              <a:t>El </a:t>
            </a:r>
            <a:r>
              <a:rPr lang="es-ES_tradnl" sz="2200" dirty="0">
                <a:solidFill>
                  <a:schemeClr val="bg1"/>
                </a:solidFill>
              </a:rPr>
              <a:t>95% de los niños y niñas sordos nacen en el seno de familias cuyos padres son </a:t>
            </a:r>
            <a:r>
              <a:rPr lang="es-ES_tradnl" sz="2200" dirty="0" smtClean="0">
                <a:solidFill>
                  <a:schemeClr val="bg1"/>
                </a:solidFill>
              </a:rPr>
              <a:t>oyentes</a:t>
            </a:r>
            <a:r>
              <a:rPr lang="es-ES" sz="2200" dirty="0" smtClean="0">
                <a:solidFill>
                  <a:schemeClr val="bg1"/>
                </a:solidFill>
              </a:rPr>
              <a:t>.</a:t>
            </a:r>
            <a:endParaRPr lang="es-ES" sz="22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_tradnl" sz="2200" dirty="0" smtClean="0">
                <a:solidFill>
                  <a:schemeClr val="bg1"/>
                </a:solidFill>
              </a:rPr>
              <a:t>El </a:t>
            </a:r>
            <a:r>
              <a:rPr lang="es-ES_tradnl" sz="2200" dirty="0">
                <a:solidFill>
                  <a:schemeClr val="bg1"/>
                </a:solidFill>
              </a:rPr>
              <a:t>80% de las sorderas infantiles están presentes en el momento del </a:t>
            </a:r>
            <a:r>
              <a:rPr lang="es-ES_tradnl" sz="2200" dirty="0" smtClean="0">
                <a:solidFill>
                  <a:schemeClr val="bg1"/>
                </a:solidFill>
              </a:rPr>
              <a:t>nacimiento</a:t>
            </a:r>
            <a:r>
              <a:rPr lang="es-ES" sz="2200" dirty="0" smtClean="0">
                <a:solidFill>
                  <a:schemeClr val="bg1"/>
                </a:solidFill>
              </a:rPr>
              <a:t>.</a:t>
            </a:r>
            <a:endParaRPr lang="es-ES" sz="22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_tradnl" sz="2200" dirty="0" smtClean="0">
                <a:solidFill>
                  <a:schemeClr val="bg1"/>
                </a:solidFill>
              </a:rPr>
              <a:t>El </a:t>
            </a:r>
            <a:r>
              <a:rPr lang="es-ES_tradnl" sz="2200" dirty="0">
                <a:solidFill>
                  <a:schemeClr val="bg1"/>
                </a:solidFill>
              </a:rPr>
              <a:t>40% de la población infantil con sorderas severas y profundas va a ser candidata a implante coclear</a:t>
            </a:r>
            <a:r>
              <a:rPr lang="es-ES" sz="2200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5860" y="1973799"/>
            <a:ext cx="8064896" cy="4032448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Datos España: </a:t>
            </a:r>
            <a:r>
              <a:rPr lang="es-ES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3.528.221 personas con </a:t>
            </a: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discapacidad</a:t>
            </a:r>
            <a:b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s-ES" sz="2400" dirty="0" smtClean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00000"/>
              </a:lnSpc>
            </a:pP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				186.145 jóvenes (</a:t>
            </a:r>
            <a:r>
              <a:rPr lang="es-ES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0 a 16 años</a:t>
            </a: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s-ES" sz="2400" dirty="0" smtClean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00000"/>
              </a:lnSpc>
            </a:pP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				5,82% problemas auditivos</a:t>
            </a:r>
            <a:b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s-ES" sz="2400" dirty="0" smtClean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Datos País </a:t>
            </a:r>
            <a:r>
              <a:rPr lang="es-ES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Vasco: 172.857 personas con </a:t>
            </a: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discapacidad</a:t>
            </a:r>
            <a:b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s-ES_tradnl" sz="24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00000"/>
              </a:lnSpc>
            </a:pPr>
            <a:r>
              <a:rPr lang="es-ES" sz="240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				1064 </a:t>
            </a:r>
            <a:r>
              <a:rPr lang="es-ES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personas son sordas</a:t>
            </a:r>
            <a:endParaRPr lang="es-ES_tradnl" sz="24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638"/>
          <p:cNvSpPr txBox="1">
            <a:spLocks/>
          </p:cNvSpPr>
          <p:nvPr/>
        </p:nvSpPr>
        <p:spPr>
          <a:xfrm>
            <a:off x="1341884" y="332656"/>
            <a:ext cx="10513167" cy="1008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  <a:tabLst/>
              <a:defRPr/>
            </a:pPr>
            <a:r>
              <a:rPr lang="es-ES" sz="5100" dirty="0" smtClean="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¿QUÉ DICEN LOS NÚMEROS?</a:t>
            </a:r>
            <a:endParaRPr lang="en-US" sz="5100" dirty="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24578" name="Picture 2" descr="Resultado de imagen de dibujos de estadistic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4732" y="1988840"/>
            <a:ext cx="2914650" cy="2619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18396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643"/>
          <p:cNvSpPr txBox="1">
            <a:spLocks noGrp="1"/>
          </p:cNvSpPr>
          <p:nvPr>
            <p:ph type="title"/>
          </p:nvPr>
        </p:nvSpPr>
        <p:spPr>
          <a:xfrm>
            <a:off x="1989956" y="260648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</a:pPr>
            <a:r>
              <a:rPr lang="es-ES" sz="5100" dirty="0" smtClean="0"/>
              <a:t>LA CULTURA SORDA</a:t>
            </a:r>
            <a:endParaRPr lang="en-US" sz="51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09702" y="2132856"/>
            <a:ext cx="104411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La sociedad valora a las personas sordas  bajo dos perspectivas:</a:t>
            </a:r>
          </a:p>
          <a:p>
            <a:endParaRPr lang="es-ES" sz="3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3200" dirty="0" smtClean="0">
                <a:solidFill>
                  <a:schemeClr val="bg1"/>
                </a:solidFill>
              </a:rPr>
              <a:t>Perspectiva medico-audiológica</a:t>
            </a:r>
          </a:p>
          <a:p>
            <a:pPr lvl="1"/>
            <a:r>
              <a:rPr lang="es-ES" sz="3200" dirty="0">
                <a:solidFill>
                  <a:schemeClr val="bg1"/>
                </a:solidFill>
              </a:rPr>
              <a:t>	</a:t>
            </a:r>
            <a:r>
              <a:rPr lang="es-ES" sz="3200" dirty="0" smtClean="0">
                <a:solidFill>
                  <a:schemeClr val="bg1"/>
                </a:solidFill>
              </a:rPr>
              <a:t>Persona sorda        Discapacitada</a:t>
            </a:r>
          </a:p>
          <a:p>
            <a:pPr lvl="1"/>
            <a:endParaRPr lang="es-ES" sz="32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3200" dirty="0" smtClean="0">
                <a:solidFill>
                  <a:schemeClr val="bg1"/>
                </a:solidFill>
              </a:rPr>
              <a:t>Perspectiva psicolingüística y cultural</a:t>
            </a:r>
          </a:p>
          <a:p>
            <a:pPr lvl="2"/>
            <a:r>
              <a:rPr lang="es-ES" sz="3200" dirty="0" smtClean="0">
                <a:solidFill>
                  <a:schemeClr val="bg1"/>
                </a:solidFill>
              </a:rPr>
              <a:t>	Desarrollo general del individuo</a:t>
            </a:r>
          </a:p>
          <a:p>
            <a:r>
              <a:rPr lang="es-ES" sz="2400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5" name="4 Flecha derecha"/>
          <p:cNvSpPr/>
          <p:nvPr/>
        </p:nvSpPr>
        <p:spPr>
          <a:xfrm flipV="1">
            <a:off x="4446132" y="4333458"/>
            <a:ext cx="432048" cy="17290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Resultado de imagen de cultura sor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956" y="3284984"/>
            <a:ext cx="2819324" cy="18722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87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hape 643"/>
          <p:cNvSpPr txBox="1">
            <a:spLocks noGrp="1"/>
          </p:cNvSpPr>
          <p:nvPr>
            <p:ph type="title"/>
          </p:nvPr>
        </p:nvSpPr>
        <p:spPr>
          <a:xfrm>
            <a:off x="1989956" y="260648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</a:pPr>
            <a:r>
              <a:rPr lang="es-ES" sz="5100" dirty="0" smtClean="0"/>
              <a:t>LA CULTURA SORDA</a:t>
            </a:r>
            <a:endParaRPr lang="en-US" sz="5100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838200" y="1592796"/>
            <a:ext cx="10515600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¿Qué es una cultura?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200" y="2492896"/>
            <a:ext cx="10515600" cy="144016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es-ES" sz="2600" dirty="0" smtClean="0">
                <a:solidFill>
                  <a:schemeClr val="lt1"/>
                </a:solidFill>
                <a:latin typeface="+mj-lt"/>
                <a:ea typeface="Consolas"/>
                <a:cs typeface="Consolas"/>
                <a:sym typeface="Consolas"/>
              </a:rPr>
              <a:t>Definición RAE: “</a:t>
            </a:r>
            <a:r>
              <a:rPr lang="es-ES" altLang="es-ES" sz="2600" dirty="0" smtClean="0">
                <a:solidFill>
                  <a:schemeClr val="lt1"/>
                </a:solidFill>
                <a:latin typeface="+mj-lt"/>
                <a:ea typeface="Consolas"/>
                <a:cs typeface="Consolas"/>
                <a:sym typeface="Consolas"/>
              </a:rPr>
              <a:t>Conjunto de modos de vida y costumbres, conocimientos y grado de desarrollo artístico, científico, industrial, en una época, grupo social, etc.”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838200" y="4221088"/>
            <a:ext cx="10515600" cy="240065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dirty="0">
                <a:solidFill>
                  <a:schemeClr val="lt1"/>
                </a:solidFill>
                <a:latin typeface="+mj-lt"/>
                <a:ea typeface="Consolas"/>
                <a:cs typeface="Consolas"/>
              </a:rPr>
              <a:t>UNESCO en México en 1982 acuerdo sobre una definición de cultura:</a:t>
            </a:r>
          </a:p>
          <a:p>
            <a:pPr algn="ctr">
              <a:lnSpc>
                <a:spcPct val="150000"/>
              </a:lnSpc>
            </a:pPr>
            <a:r>
              <a:rPr lang="es-ES" sz="2000" dirty="0">
                <a:solidFill>
                  <a:schemeClr val="lt1"/>
                </a:solidFill>
                <a:latin typeface="+mj-lt"/>
                <a:ea typeface="Consolas"/>
                <a:cs typeface="Consolas"/>
              </a:rPr>
              <a:t>“conjunto de rasgos distintivos, espirituales, materiales, intelectuales y afectivos</a:t>
            </a:r>
          </a:p>
          <a:p>
            <a:pPr algn="ctr">
              <a:lnSpc>
                <a:spcPct val="150000"/>
              </a:lnSpc>
            </a:pPr>
            <a:r>
              <a:rPr lang="es-ES" sz="2000" dirty="0">
                <a:solidFill>
                  <a:schemeClr val="lt1"/>
                </a:solidFill>
                <a:latin typeface="+mj-lt"/>
                <a:ea typeface="Consolas"/>
                <a:cs typeface="Consolas"/>
              </a:rPr>
              <a:t>que caracterizan a una sociedad o a un grupo social. Esto engloba, además de las</a:t>
            </a:r>
          </a:p>
          <a:p>
            <a:pPr algn="ctr">
              <a:lnSpc>
                <a:spcPct val="150000"/>
              </a:lnSpc>
            </a:pPr>
            <a:r>
              <a:rPr lang="es-ES" sz="2000" dirty="0">
                <a:solidFill>
                  <a:schemeClr val="lt1"/>
                </a:solidFill>
                <a:latin typeface="+mj-lt"/>
                <a:ea typeface="Consolas"/>
                <a:cs typeface="Consolas"/>
              </a:rPr>
              <a:t>artes y las letras, formas de vida, los derechos fundamentales del ser humano, los</a:t>
            </a:r>
          </a:p>
          <a:p>
            <a:pPr algn="ctr">
              <a:lnSpc>
                <a:spcPct val="150000"/>
              </a:lnSpc>
            </a:pPr>
            <a:r>
              <a:rPr lang="es-ES" sz="2000" dirty="0">
                <a:solidFill>
                  <a:schemeClr val="lt1"/>
                </a:solidFill>
                <a:latin typeface="+mj-lt"/>
                <a:ea typeface="Consolas"/>
                <a:cs typeface="Consolas"/>
              </a:rPr>
              <a:t>sistemas de valores, las tradiciones y las  </a:t>
            </a:r>
            <a:r>
              <a:rPr lang="es-ES" sz="2000" dirty="0" smtClean="0">
                <a:solidFill>
                  <a:schemeClr val="lt1"/>
                </a:solidFill>
                <a:latin typeface="+mj-lt"/>
                <a:ea typeface="Consolas"/>
                <a:cs typeface="Consolas"/>
              </a:rPr>
              <a:t>creencias</a:t>
            </a:r>
            <a:r>
              <a:rPr lang="es-ES" sz="2000" dirty="0">
                <a:solidFill>
                  <a:schemeClr val="lt1"/>
                </a:solidFill>
                <a:latin typeface="+mj-lt"/>
                <a:ea typeface="Consolas"/>
                <a:cs typeface="Consolas"/>
              </a:rPr>
              <a:t>”).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643"/>
          <p:cNvSpPr txBox="1">
            <a:spLocks noGrp="1"/>
          </p:cNvSpPr>
          <p:nvPr>
            <p:ph type="title"/>
          </p:nvPr>
        </p:nvSpPr>
        <p:spPr>
          <a:xfrm>
            <a:off x="261764" y="404664"/>
            <a:ext cx="7056784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onsolas"/>
              <a:buNone/>
            </a:pPr>
            <a:r>
              <a:rPr lang="es-ES" sz="5100" dirty="0" smtClean="0"/>
              <a:t>LA CULTURA SORDA</a:t>
            </a:r>
            <a:endParaRPr lang="en-US" sz="51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333771" y="1794589"/>
            <a:ext cx="1185505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altLang="es-ES" sz="2500" dirty="0" smtClean="0">
                <a:solidFill>
                  <a:schemeClr val="bg1"/>
                </a:solidFill>
                <a:sym typeface="Consolas"/>
              </a:rPr>
              <a:t>	¿Qué entendemos por cultura sorda?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es-ES" altLang="es-ES" sz="2500" dirty="0" smtClean="0">
              <a:solidFill>
                <a:schemeClr val="bg1"/>
              </a:solidFill>
              <a:sym typeface="Consolas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altLang="es-ES" sz="2500" dirty="0" smtClean="0">
                <a:solidFill>
                  <a:schemeClr val="bg1"/>
                </a:solidFill>
                <a:sym typeface="Consolas"/>
              </a:rPr>
              <a:t>La Comunidad Sorda es un grupo social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altLang="es-ES" sz="2500" dirty="0" smtClean="0">
                <a:solidFill>
                  <a:schemeClr val="bg1"/>
                </a:solidFill>
                <a:sym typeface="Consolas"/>
              </a:rPr>
              <a:t>No es una etnia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altLang="es-ES" sz="2500" dirty="0" smtClean="0">
                <a:solidFill>
                  <a:schemeClr val="bg1"/>
                </a:solidFill>
                <a:sym typeface="Consolas"/>
              </a:rPr>
              <a:t>Lenguaje de signos (Lengua propia)	        No universal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altLang="es-ES" sz="2500" dirty="0" smtClean="0">
                <a:solidFill>
                  <a:schemeClr val="bg1"/>
                </a:solidFill>
                <a:sym typeface="Consolas"/>
              </a:rPr>
              <a:t>Lengua propia 	   Desarrollo de costumbres y valores propios         Tradiciones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altLang="es-ES" sz="2500" dirty="0" smtClean="0">
                <a:solidFill>
                  <a:schemeClr val="bg1"/>
                </a:solidFill>
                <a:sym typeface="Consolas"/>
              </a:rPr>
              <a:t>Según los estudios culturales: Cultura SÍ, discapacidad NO.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altLang="es-ES" sz="2500" dirty="0" smtClean="0">
                <a:solidFill>
                  <a:schemeClr val="bg1"/>
                </a:solidFill>
                <a:sym typeface="Consolas"/>
              </a:rPr>
              <a:t>Cultura no valorada</a:t>
            </a:r>
          </a:p>
        </p:txBody>
      </p:sp>
      <p:sp>
        <p:nvSpPr>
          <p:cNvPr id="5" name="4 Flecha derecha"/>
          <p:cNvSpPr/>
          <p:nvPr/>
        </p:nvSpPr>
        <p:spPr>
          <a:xfrm>
            <a:off x="2935268" y="4972911"/>
            <a:ext cx="360040" cy="14401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>
            <a:off x="9694812" y="4951725"/>
            <a:ext cx="576064" cy="216024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>
            <a:off x="6045273" y="4339547"/>
            <a:ext cx="432048" cy="26575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2" descr="Resultado de imagen de comunidad sor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" r="4156"/>
          <a:stretch>
            <a:fillRect/>
          </a:stretch>
        </p:blipFill>
        <p:spPr bwMode="auto">
          <a:xfrm>
            <a:off x="7606580" y="836712"/>
            <a:ext cx="4176464" cy="2924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3" name="3 Marcador de contenid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79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23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5780" y="274637"/>
            <a:ext cx="11305256" cy="1020762"/>
          </a:xfrm>
        </p:spPr>
        <p:txBody>
          <a:bodyPr/>
          <a:lstStyle/>
          <a:p>
            <a:pPr algn="r"/>
            <a:r>
              <a:rPr lang="es-ES_tradnl" sz="4800" dirty="0" smtClean="0"/>
              <a:t>LA LENGUA DE SIGNOS ES UN IDIOMA</a:t>
            </a:r>
            <a:endParaRPr lang="es-ES_tradnl" sz="4800" dirty="0"/>
          </a:p>
        </p:txBody>
      </p:sp>
      <p:sp>
        <p:nvSpPr>
          <p:cNvPr id="3" name="2 CuadroTexto"/>
          <p:cNvSpPr txBox="1"/>
          <p:nvPr/>
        </p:nvSpPr>
        <p:spPr>
          <a:xfrm>
            <a:off x="716275" y="2132856"/>
            <a:ext cx="107342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Las lenguas de signos han existido a lo largo de la historia</a:t>
            </a:r>
          </a:p>
          <a:p>
            <a:pPr marL="285750" lvl="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La referencia más remota…</a:t>
            </a:r>
          </a:p>
          <a:p>
            <a:pPr lvl="8">
              <a:lnSpc>
                <a:spcPct val="150000"/>
              </a:lnSpc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	- data en el siglo XVIII en Francia</a:t>
            </a:r>
          </a:p>
          <a:p>
            <a:pPr marL="342900" lvl="8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Otras referencias de otros lugares: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	- Comunidades indígenas de los Urubú-</a:t>
            </a:r>
            <a:r>
              <a:rPr lang="es-ES" sz="2400" kern="1200" dirty="0" err="1" smtClean="0">
                <a:solidFill>
                  <a:prstClr val="white"/>
                </a:solidFill>
                <a:latin typeface="+mn-lt"/>
              </a:rPr>
              <a:t>Kaapor</a:t>
            </a: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 en Brasil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	- Aldeas maya-yucatecas en México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	- Comunidades apartadas como la población de </a:t>
            </a:r>
            <a:r>
              <a:rPr lang="es-ES" sz="2400" kern="1200" dirty="0" err="1" smtClean="0">
                <a:solidFill>
                  <a:prstClr val="white"/>
                </a:solidFill>
                <a:latin typeface="+mn-lt"/>
              </a:rPr>
              <a:t>Adamorabe</a:t>
            </a: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 en Ghana</a:t>
            </a:r>
            <a:endParaRPr lang="es-ES" sz="2400" kern="1200" dirty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740" y="2348880"/>
            <a:ext cx="2646878" cy="19851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8726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u-ES" sz="6000" dirty="0" smtClean="0"/>
              <a:t>LA LENGUA DE SIGNOS</a:t>
            </a:r>
            <a:endParaRPr lang="eu-ES" sz="6000" dirty="0"/>
          </a:p>
        </p:txBody>
      </p:sp>
      <p:sp>
        <p:nvSpPr>
          <p:cNvPr id="3" name="2 CuadroTexto"/>
          <p:cNvSpPr txBox="1"/>
          <p:nvPr/>
        </p:nvSpPr>
        <p:spPr>
          <a:xfrm>
            <a:off x="787889" y="1674077"/>
            <a:ext cx="1036915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Tiene…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Estructuras gramaticales definidas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Características comunicativas similares a las lenguas orales del mundo</a:t>
            </a:r>
          </a:p>
          <a:p>
            <a:pPr>
              <a:lnSpc>
                <a:spcPct val="150000"/>
              </a:lnSpc>
            </a:pPr>
            <a:endParaRPr lang="es-ES" sz="2400" kern="1200" dirty="0" smtClean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Es influenciada por la lengua oral del entorno donde se desarrolla.</a:t>
            </a:r>
          </a:p>
          <a:p>
            <a:pPr>
              <a:lnSpc>
                <a:spcPct val="150000"/>
              </a:lnSpc>
            </a:pPr>
            <a:endParaRPr lang="eu-ES" sz="2400" kern="1200" dirty="0">
              <a:solidFill>
                <a:prstClr val="white"/>
              </a:solidFill>
              <a:latin typeface="+mn-lt"/>
            </a:endParaRPr>
          </a:p>
          <a:p>
            <a:r>
              <a:rPr lang="eu-ES" dirty="0" smtClean="0">
                <a:solidFill>
                  <a:schemeClr val="bg1"/>
                </a:solidFill>
              </a:rPr>
              <a:t>			      </a:t>
            </a:r>
          </a:p>
          <a:p>
            <a:r>
              <a:rPr lang="eu-ES" sz="2400" kern="1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u-ES" sz="2400" kern="1200" dirty="0" smtClean="0">
                <a:solidFill>
                  <a:schemeClr val="bg1"/>
                </a:solidFill>
                <a:latin typeface="+mn-lt"/>
              </a:rPr>
              <a:t>                                  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NO </a:t>
            </a:r>
            <a:r>
              <a:rPr lang="eu-ES" sz="2400" kern="1200" dirty="0">
                <a:solidFill>
                  <a:prstClr val="white"/>
                </a:solidFill>
                <a:latin typeface="+mn-lt"/>
              </a:rPr>
              <a:t>ES UNIVERSAL</a:t>
            </a:r>
          </a:p>
        </p:txBody>
      </p:sp>
      <p:sp>
        <p:nvSpPr>
          <p:cNvPr id="5" name="4 Flecha arriba y abajo"/>
          <p:cNvSpPr/>
          <p:nvPr/>
        </p:nvSpPr>
        <p:spPr>
          <a:xfrm>
            <a:off x="4942284" y="4509120"/>
            <a:ext cx="288032" cy="648072"/>
          </a:xfrm>
          <a:prstGeom prst="up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u-ES"/>
          </a:p>
        </p:txBody>
      </p:sp>
      <p:pic>
        <p:nvPicPr>
          <p:cNvPr id="2050" name="Picture 2" descr="Resultado de imagen de tipos de lengua de signos por el mu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628" y="4364368"/>
            <a:ext cx="3150610" cy="2362958"/>
          </a:xfrm>
          <a:prstGeom prst="roundRect">
            <a:avLst>
              <a:gd name="adj" fmla="val 17282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60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9996" y="116632"/>
            <a:ext cx="9144000" cy="1224136"/>
          </a:xfrm>
        </p:spPr>
        <p:txBody>
          <a:bodyPr/>
          <a:lstStyle/>
          <a:p>
            <a:pPr algn="r"/>
            <a:r>
              <a:rPr lang="es-ES" sz="6000" dirty="0" smtClean="0">
                <a:solidFill>
                  <a:schemeClr val="bg1"/>
                </a:solidFill>
              </a:rPr>
              <a:t>¿CÓMO SE DICE…?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05780" y="1638350"/>
            <a:ext cx="11957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  <a:latin typeface="+mn-lt"/>
              </a:rPr>
              <a:t>Tiene un alfabeto, aunque hay gestos que están asignados a ciertas estructuras gramaticales como: 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ES" sz="2400" kern="120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374332" y="2780928"/>
            <a:ext cx="259228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Hola/adiós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Buenos días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Buenas tardes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Buenas noches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Gracias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Perdón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  <a:p>
            <a:endParaRPr lang="eu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3340649"/>
            <a:ext cx="4332467" cy="25123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5 CuadroTexto"/>
          <p:cNvSpPr txBox="1"/>
          <p:nvPr/>
        </p:nvSpPr>
        <p:spPr>
          <a:xfrm>
            <a:off x="8326660" y="2780927"/>
            <a:ext cx="352839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Encantado/a de conocerte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¿Cuál es tu nombre?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Mi nombre es…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¿Qué tal?</a:t>
            </a:r>
          </a:p>
          <a:p>
            <a:pPr lvl="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kern="1200" dirty="0">
                <a:solidFill>
                  <a:prstClr val="white"/>
                </a:solidFill>
              </a:rPr>
              <a:t>Que aproveche</a:t>
            </a:r>
          </a:p>
          <a:p>
            <a:endParaRPr lang="eu-E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Shape 648"/>
          <p:cNvSpPr txBox="1">
            <a:spLocks noGrp="1"/>
          </p:cNvSpPr>
          <p:nvPr>
            <p:ph type="title"/>
          </p:nvPr>
        </p:nvSpPr>
        <p:spPr>
          <a:xfrm>
            <a:off x="1341884" y="260648"/>
            <a:ext cx="10188574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lvl="0" algn="r">
              <a:buSzPct val="25000"/>
            </a:pPr>
            <a:r>
              <a:rPr lang="en-US" sz="4800" dirty="0" smtClean="0"/>
              <a:t>ESTRATEGIAS EN EL AULA</a:t>
            </a:r>
            <a:endParaRPr lang="en-US" sz="4800" dirty="0"/>
          </a:p>
        </p:txBody>
      </p:sp>
      <p:sp>
        <p:nvSpPr>
          <p:cNvPr id="650" name="Shape 650"/>
          <p:cNvSpPr txBox="1"/>
          <p:nvPr/>
        </p:nvSpPr>
        <p:spPr>
          <a:xfrm>
            <a:off x="995071" y="1988840"/>
            <a:ext cx="10081120" cy="32336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u-ES" sz="2400" b="1" kern="1200" dirty="0" smtClean="0">
                <a:solidFill>
                  <a:prstClr val="white"/>
                </a:solidFill>
                <a:latin typeface="+mn-lt"/>
              </a:rPr>
              <a:t>EL </a:t>
            </a:r>
            <a:r>
              <a:rPr lang="eu-ES" sz="2400" b="1" kern="1200" dirty="0" err="1" smtClean="0">
                <a:solidFill>
                  <a:srgbClr val="57BCE5">
                    <a:lumMod val="75000"/>
                  </a:srgbClr>
                </a:solidFill>
                <a:latin typeface="+mn-lt"/>
              </a:rPr>
              <a:t>ALUMNO/A</a:t>
            </a:r>
            <a:r>
              <a:rPr lang="eu-ES" sz="2400" b="1" kern="1200" dirty="0" err="1" smtClean="0">
                <a:solidFill>
                  <a:prstClr val="white"/>
                </a:solidFill>
                <a:latin typeface="+mn-lt"/>
              </a:rPr>
              <a:t>…debe</a:t>
            </a:r>
            <a:r>
              <a:rPr lang="eu-ES" sz="2400" b="1" kern="1200" dirty="0" smtClean="0">
                <a:solidFill>
                  <a:prstClr val="white"/>
                </a:solidFill>
                <a:latin typeface="+mn-lt"/>
              </a:rPr>
              <a:t>: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sz="2400" b="1" kern="1200" dirty="0" smtClean="0">
              <a:solidFill>
                <a:prstClr val="white"/>
              </a:solidFill>
              <a:latin typeface="+mn-lt"/>
            </a:endParaRP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Mirar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siempre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a la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cara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del  profesor/a.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Poder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mirar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siempre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la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cara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del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compañero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que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habla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.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Poder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estar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situado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cerca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del profesor/a.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Ha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de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estar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sentado/a de forma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que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la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luz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diurna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no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le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venga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 de </a:t>
            </a:r>
            <a:r>
              <a:rPr lang="eu-ES" sz="2400" kern="1200" dirty="0" err="1" smtClean="0">
                <a:solidFill>
                  <a:prstClr val="white"/>
                </a:solidFill>
                <a:latin typeface="+mn-lt"/>
              </a:rPr>
              <a:t>cara</a:t>
            </a:r>
            <a:r>
              <a:rPr lang="eu-ES" sz="2400" kern="1200" dirty="0" smtClean="0">
                <a:solidFill>
                  <a:prstClr val="white"/>
                </a:solidFill>
                <a:latin typeface="+mn-lt"/>
              </a:rPr>
              <a:t>.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2400" kern="1200" dirty="0" smtClean="0">
                <a:solidFill>
                  <a:prstClr val="white"/>
                </a:solidFill>
                <a:latin typeface="+mn-lt"/>
              </a:rPr>
              <a:t>El oído con más posibilidades de recibir información ha de enfocar hacia el maestro/a.</a:t>
            </a:r>
            <a:endParaRPr lang="eu-ES" sz="2400" kern="1200" dirty="0" smtClean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651" name="Shape 6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33534" y="2132856"/>
            <a:ext cx="1922462" cy="200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4988" y="274637"/>
            <a:ext cx="9144000" cy="1020762"/>
          </a:xfrm>
        </p:spPr>
        <p:txBody>
          <a:bodyPr/>
          <a:lstStyle/>
          <a:p>
            <a:pPr algn="r">
              <a:buSzPct val="25000"/>
            </a:pPr>
            <a:r>
              <a:rPr lang="en-US" sz="4800" dirty="0" smtClean="0"/>
              <a:t>ESTRATEGIAS EN EL AULA</a:t>
            </a:r>
            <a:endParaRPr lang="es-ES_tradnl" sz="4800" dirty="0"/>
          </a:p>
        </p:txBody>
      </p:sp>
      <p:sp>
        <p:nvSpPr>
          <p:cNvPr id="3" name="2 Rectángulo"/>
          <p:cNvSpPr/>
          <p:nvPr/>
        </p:nvSpPr>
        <p:spPr>
          <a:xfrm>
            <a:off x="765820" y="1700808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ES" sz="2000" b="1" kern="1200" dirty="0" smtClean="0">
                <a:solidFill>
                  <a:prstClr val="white"/>
                </a:solidFill>
                <a:latin typeface="+mn-lt"/>
              </a:rPr>
              <a:t>EL/LA</a:t>
            </a:r>
            <a:r>
              <a:rPr lang="es-ES" altLang="es-ES" sz="2000" b="1" kern="1200" dirty="0" smtClean="0">
                <a:solidFill>
                  <a:srgbClr val="57BCE5">
                    <a:lumMod val="75000"/>
                  </a:srgbClr>
                </a:solidFill>
                <a:latin typeface="+mn-lt"/>
              </a:rPr>
              <a:t> PROFESOR/A</a:t>
            </a:r>
            <a:r>
              <a:rPr lang="es-ES" altLang="es-ES" sz="2000" b="1" kern="1200" dirty="0" smtClean="0">
                <a:solidFill>
                  <a:prstClr val="white"/>
                </a:solidFill>
                <a:latin typeface="+mn-lt"/>
              </a:rPr>
              <a:t>...debe: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Situarse cara al alumnado sordo.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Evitar tener la luz de espalda.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Evitar hablar de espaldas.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Empezar a hablar cuando el alumno/a sordo/a le mire.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Hablar  tranquilamente, sin alzar exageradamente la voz y con frases completas.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Ser natural.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Tener el cuenta el “tiempo de demora”.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Tener en cuenta la posibilidad de malentendidos.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Repetir las indicaciones o la información si es necesario.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Remarcar las palabras clave de una explicación.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Acompañar con gestos el discurso.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Asegurarse de que se ha entendido lo explicado.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Procurar que participe en las actividades de grupo.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Tratar al alumno/a sordo/a sin sobreprotección.</a:t>
            </a:r>
          </a:p>
          <a:p>
            <a:pPr marL="342900" lvl="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2000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Evaluar al alumnado sordo según los mismos estándares que al alumnado oyente</a:t>
            </a:r>
            <a:r>
              <a:rPr lang="es-ES" altLang="es-ES" sz="2000" b="1" kern="1200" dirty="0" smtClean="0">
                <a:solidFill>
                  <a:prstClr val="white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716" y="3645024"/>
            <a:ext cx="2294384" cy="229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646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351012" y="320006"/>
            <a:ext cx="9144000" cy="1020762"/>
          </a:xfrm>
        </p:spPr>
        <p:txBody>
          <a:bodyPr/>
          <a:lstStyle/>
          <a:p>
            <a:pPr algn="r">
              <a:buSzPct val="25000"/>
            </a:pPr>
            <a:r>
              <a:rPr lang="en-US" sz="4800" dirty="0" smtClean="0"/>
              <a:t>ESTRATEGIAS EN EL AULA</a:t>
            </a:r>
            <a:endParaRPr lang="es-ES_tradnl" sz="4800" dirty="0"/>
          </a:p>
        </p:txBody>
      </p:sp>
      <p:sp>
        <p:nvSpPr>
          <p:cNvPr id="5" name="Rectángulo 3"/>
          <p:cNvSpPr/>
          <p:nvPr/>
        </p:nvSpPr>
        <p:spPr>
          <a:xfrm>
            <a:off x="981844" y="2551837"/>
            <a:ext cx="98650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u-ES" sz="24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A LOS </a:t>
            </a:r>
            <a:r>
              <a:rPr lang="eu-ES" sz="2400" b="1" kern="1200" dirty="0">
                <a:solidFill>
                  <a:srgbClr val="57BCE5">
                    <a:lumMod val="75000"/>
                  </a:srgbClr>
                </a:solidFill>
                <a:latin typeface="+mn-lt"/>
                <a:ea typeface="+mn-ea"/>
                <a:cs typeface="+mn-cs"/>
              </a:rPr>
              <a:t>COMPAÑEROS/AS</a:t>
            </a:r>
            <a:r>
              <a:rPr lang="eu-ES" sz="24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…</a:t>
            </a:r>
            <a:r>
              <a:rPr lang="eu-ES" sz="2400" b="1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se</a:t>
            </a:r>
            <a:r>
              <a:rPr lang="eu-ES" sz="24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sz="2400" b="1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les</a:t>
            </a:r>
            <a:r>
              <a:rPr lang="eu-ES" sz="2400" b="1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sz="2400" b="1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debe</a:t>
            </a:r>
            <a:r>
              <a:rPr lang="eu-ES" sz="2400" b="1" kern="1200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lv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sz="2400" kern="12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  <a:p>
            <a:pPr marL="342900" lvl="0" indent="-3429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Facilitar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pautas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sobre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como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comunicarse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con su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compañero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/a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sordo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/a.</a:t>
            </a:r>
          </a:p>
          <a:p>
            <a:pPr marL="342900" lvl="0" indent="-3429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Fomentar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los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valores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colaboración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u-ES" sz="24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respeto</a:t>
            </a:r>
            <a:r>
              <a:rPr lang="eu-ES" sz="24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6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020" y="4425652"/>
            <a:ext cx="7200800" cy="21717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25860" y="2322394"/>
            <a:ext cx="10081120" cy="377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u-ES" altLang="es-ES" sz="2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Las </a:t>
            </a:r>
            <a:r>
              <a:rPr lang="eu-ES" altLang="es-ES" sz="22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personas</a:t>
            </a:r>
            <a:r>
              <a:rPr lang="eu-ES" altLang="es-ES" sz="2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altLang="es-ES" sz="22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sordas</a:t>
            </a:r>
            <a:r>
              <a:rPr lang="eu-ES" altLang="es-ES" sz="2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altLang="es-ES" sz="22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presentan</a:t>
            </a:r>
            <a:r>
              <a:rPr lang="eu-ES" altLang="es-ES" sz="2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altLang="es-ES" sz="22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dificultades</a:t>
            </a:r>
            <a:r>
              <a:rPr lang="eu-ES" altLang="es-ES" sz="2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para </a:t>
            </a:r>
            <a:r>
              <a:rPr lang="eu-ES" altLang="es-ES" sz="2200" kern="1200" dirty="0" err="1">
                <a:solidFill>
                  <a:prstClr val="white"/>
                </a:solidFill>
                <a:latin typeface="+mn-lt"/>
                <a:ea typeface="+mn-ea"/>
                <a:cs typeface="+mn-cs"/>
              </a:rPr>
              <a:t>acceder</a:t>
            </a:r>
            <a:r>
              <a:rPr lang="eu-ES" altLang="es-ES" sz="2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 al </a:t>
            </a:r>
            <a:r>
              <a:rPr lang="eu-ES" altLang="es-ES" sz="2200" kern="1200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Sistema </a:t>
            </a:r>
            <a:r>
              <a:rPr lang="es-ES" altLang="es-ES" sz="2200" kern="1200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Educativo</a:t>
            </a:r>
            <a:r>
              <a:rPr lang="eu-ES" altLang="es-ES" sz="2200" kern="1200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.  </a:t>
            </a:r>
          </a:p>
          <a:p>
            <a:pPr lv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altLang="es-ES" sz="2200" kern="12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u-ES" altLang="es-ES" sz="2200" kern="1200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¿</a:t>
            </a:r>
            <a:r>
              <a:rPr lang="eu-ES" altLang="es-ES" sz="2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POR QUÉ</a:t>
            </a:r>
            <a:r>
              <a:rPr lang="eu-ES" altLang="es-ES" sz="2200" kern="1200" dirty="0" smtClean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altLang="es-ES" sz="2200" kern="1200" dirty="0" smtClean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altLang="es-ES" sz="2200" kern="12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u-ES" altLang="es-E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Las </a:t>
            </a:r>
            <a:r>
              <a:rPr lang="eu-ES" altLang="es-ES" sz="22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escuelas</a:t>
            </a:r>
            <a:r>
              <a:rPr lang="eu-ES" altLang="es-E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no </a:t>
            </a:r>
            <a:r>
              <a:rPr lang="eu-ES" altLang="es-ES" sz="22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cuentan</a:t>
            </a:r>
            <a:r>
              <a:rPr lang="eu-ES" altLang="es-E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con </a:t>
            </a:r>
            <a:r>
              <a:rPr lang="eu-ES" altLang="es-ES" sz="22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profesores</a:t>
            </a:r>
            <a:r>
              <a:rPr lang="eu-ES" altLang="es-E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u-ES" altLang="es-ES" sz="2200" kern="1200" dirty="0" err="1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especializados</a:t>
            </a:r>
            <a:r>
              <a:rPr lang="eu-ES" altLang="es-ES" sz="2200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altLang="es-ES" sz="2200" kern="1200" dirty="0" smtClean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altLang="es-ES" sz="22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200" dirty="0">
                <a:solidFill>
                  <a:schemeClr val="bg1"/>
                </a:solidFill>
                <a:latin typeface="+mn-lt"/>
              </a:rPr>
              <a:t>Los profesores </a:t>
            </a:r>
            <a:r>
              <a:rPr lang="es-ES" sz="2200" dirty="0" smtClean="0">
                <a:solidFill>
                  <a:schemeClr val="bg1"/>
                </a:solidFill>
                <a:latin typeface="+mn-lt"/>
              </a:rPr>
              <a:t>deben </a:t>
            </a:r>
            <a:r>
              <a:rPr lang="es-ES" sz="2200" dirty="0">
                <a:solidFill>
                  <a:schemeClr val="bg1"/>
                </a:solidFill>
                <a:latin typeface="+mn-lt"/>
              </a:rPr>
              <a:t>formarse en este aspecto, ya que si </a:t>
            </a:r>
            <a:r>
              <a:rPr lang="es-ES" sz="2200" dirty="0" smtClean="0">
                <a:solidFill>
                  <a:schemeClr val="bg1"/>
                </a:solidFill>
                <a:latin typeface="+mn-lt"/>
              </a:rPr>
              <a:t>solamente </a:t>
            </a:r>
            <a:r>
              <a:rPr lang="es-ES" sz="2200" dirty="0">
                <a:solidFill>
                  <a:schemeClr val="bg1"/>
                </a:solidFill>
                <a:latin typeface="+mn-lt"/>
              </a:rPr>
              <a:t>es el profesor de </a:t>
            </a:r>
            <a:r>
              <a:rPr lang="es-ES" sz="2200" dirty="0" smtClean="0">
                <a:solidFill>
                  <a:schemeClr val="bg1"/>
                </a:solidFill>
                <a:latin typeface="+mn-lt"/>
              </a:rPr>
              <a:t>educación </a:t>
            </a:r>
            <a:r>
              <a:rPr lang="es-ES" sz="2200" dirty="0">
                <a:solidFill>
                  <a:schemeClr val="bg1"/>
                </a:solidFill>
                <a:latin typeface="+mn-lt"/>
              </a:rPr>
              <a:t>especial el que se encarga de este alumnado, </a:t>
            </a:r>
            <a:r>
              <a:rPr lang="es-ES" sz="2200" dirty="0" smtClean="0">
                <a:solidFill>
                  <a:schemeClr val="bg1"/>
                </a:solidFill>
                <a:latin typeface="+mn-lt"/>
              </a:rPr>
              <a:t>SE MARCA DIRECTAMENTE LA DIFERENCIA. </a:t>
            </a:r>
            <a:endParaRPr lang="eu-ES" altLang="es-ES" sz="2200" kern="1200" dirty="0" smtClean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u-ES" altLang="es-ES" sz="2400" kern="1200" dirty="0">
              <a:solidFill>
                <a:srgbClr val="FF0000"/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18964" y="274637"/>
            <a:ext cx="9144000" cy="1020762"/>
          </a:xfrm>
        </p:spPr>
        <p:txBody>
          <a:bodyPr/>
          <a:lstStyle/>
          <a:p>
            <a:pPr algn="r"/>
            <a:r>
              <a:rPr lang="eu-ES" sz="4800" dirty="0" err="1" smtClean="0"/>
              <a:t>CURRÍCULUM</a:t>
            </a:r>
            <a:endParaRPr lang="es-ES" sz="4800" dirty="0" smtClean="0"/>
          </a:p>
        </p:txBody>
      </p:sp>
      <p:sp>
        <p:nvSpPr>
          <p:cNvPr id="3" name="Rectángulo 2"/>
          <p:cNvSpPr/>
          <p:nvPr/>
        </p:nvSpPr>
        <p:spPr>
          <a:xfrm>
            <a:off x="1917948" y="2512055"/>
            <a:ext cx="87129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000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La </a:t>
            </a: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educación esta </a:t>
            </a:r>
            <a:r>
              <a:rPr lang="es-ES_tradnl" sz="2000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muy lejos de considerar y reflejar en su currículo una concepción que </a:t>
            </a:r>
            <a:r>
              <a:rPr lang="es-ES_tradnl" sz="20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RESPETE</a:t>
            </a: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, </a:t>
            </a:r>
            <a:r>
              <a:rPr lang="es-ES_tradnl" sz="20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VALORE</a:t>
            </a: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y </a:t>
            </a:r>
            <a:r>
              <a:rPr lang="es-ES_tradnl" sz="20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ACEPTE</a:t>
            </a: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a la comunidad sorda con </a:t>
            </a:r>
            <a:r>
              <a:rPr lang="es-ES_tradnl" sz="2000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sus características propias. </a:t>
            </a:r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algn="ctr"/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algn="ctr"/>
            <a:r>
              <a:rPr lang="es-ES_tradnl" sz="2400" b="1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REFLEXIONAR</a:t>
            </a:r>
          </a:p>
          <a:p>
            <a:endParaRPr lang="es-ES_tradnl" sz="2000" dirty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algn="ctr"/>
            <a:r>
              <a:rPr lang="es-ES_tradnl" sz="24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un </a:t>
            </a:r>
            <a:r>
              <a:rPr lang="es-ES_tradnl" sz="2400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cambio en la oferta </a:t>
            </a:r>
            <a:r>
              <a:rPr lang="es-ES_tradnl" sz="24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educativa</a:t>
            </a:r>
            <a:endParaRPr lang="es-ES" sz="2800" dirty="0">
              <a:solidFill>
                <a:schemeClr val="bg1"/>
              </a:solidFill>
              <a:effectLst/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Flecha abajo 3"/>
          <p:cNvSpPr/>
          <p:nvPr/>
        </p:nvSpPr>
        <p:spPr>
          <a:xfrm>
            <a:off x="5950396" y="3573016"/>
            <a:ext cx="504056" cy="43204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u-ES"/>
          </a:p>
        </p:txBody>
      </p:sp>
      <p:sp>
        <p:nvSpPr>
          <p:cNvPr id="5" name="Flecha abajo 4"/>
          <p:cNvSpPr/>
          <p:nvPr/>
        </p:nvSpPr>
        <p:spPr>
          <a:xfrm>
            <a:off x="6094412" y="4725144"/>
            <a:ext cx="252028" cy="36004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u-ES"/>
          </a:p>
        </p:txBody>
      </p:sp>
      <p:pic>
        <p:nvPicPr>
          <p:cNvPr id="6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509" y="4437112"/>
            <a:ext cx="1967607" cy="1475705"/>
          </a:xfrm>
          <a:prstGeom prst="rect">
            <a:avLst/>
          </a:prstGeom>
        </p:spPr>
      </p:pic>
      <p:pic>
        <p:nvPicPr>
          <p:cNvPr id="7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764" y="4277829"/>
            <a:ext cx="2036580" cy="15274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405780" y="1628800"/>
            <a:ext cx="1137726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DESARROLLAR LOS SENTIMIENTOS POSITIVOS </a:t>
            </a:r>
            <a:r>
              <a:rPr lang="es-ES_tradnl" sz="2000" dirty="0" smtClean="0">
                <a:solidFill>
                  <a:srgbClr val="FFFFFF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HACIA LA DIVERSIDAD ÉTNICA, CULTURAL Y LINGÜÍSTICA PROPIA DE LA ÉPOCA EN QUE VIVIMOS.</a:t>
            </a:r>
          </a:p>
          <a:p>
            <a:pPr lvl="0"/>
            <a:endParaRPr lang="es-ES_tradnl" sz="2000" dirty="0" smtClean="0">
              <a:solidFill>
                <a:srgbClr val="FFFFFF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s-ES_tradnl" sz="2000" b="1" dirty="0" smtClean="0">
                <a:solidFill>
                  <a:srgbClr val="FFFFFF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OBJETIVOS:</a:t>
            </a:r>
            <a:endParaRPr lang="es-ES" sz="2000" b="1" dirty="0" smtClean="0">
              <a:solidFill>
                <a:srgbClr val="FFFFFF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714375" lvl="1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Conocer la cultura sorda.</a:t>
            </a:r>
          </a:p>
          <a:p>
            <a:pPr marL="714375" lvl="1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Desarrollar la lengua de la cultura sorda.</a:t>
            </a:r>
          </a:p>
          <a:p>
            <a:pPr marL="714375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Transmitir la cultura sorda.</a:t>
            </a:r>
          </a:p>
          <a:p>
            <a:pPr marL="371475"/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371475"/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s-ES_tradnl" sz="2000" b="1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¿QUÉ QUEREMOS CONSEGUIR CON ESTO?</a:t>
            </a:r>
            <a:endParaRPr lang="es-ES_tradnl" sz="2000" b="1" dirty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714375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Que sean respetados </a:t>
            </a:r>
            <a:r>
              <a:rPr lang="es-ES_tradnl" sz="2000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y considerados como ciudadanos pertenecientes a una minoría con características propias y parte de una sociedad multicultural. </a:t>
            </a:r>
          </a:p>
          <a:p>
            <a:pPr marL="714375" indent="-342900">
              <a:buFont typeface="Arial" panose="020B0604020202020204" pitchFamily="34" charset="0"/>
              <a:buChar char="•"/>
            </a:pP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La posibilidad </a:t>
            </a:r>
            <a:r>
              <a:rPr lang="es-ES_tradnl" sz="2000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de recibir una educación </a:t>
            </a:r>
            <a:r>
              <a:rPr lang="es-ES_tradnl" sz="2000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que </a:t>
            </a:r>
            <a:r>
              <a:rPr lang="es-ES_tradnl" sz="2000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les entregue las herramientas que les permita continuar estudios superiores. </a:t>
            </a:r>
            <a:endParaRPr lang="es-ES_tradnl" sz="2000" dirty="0" smtClean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algn="ctr"/>
            <a:r>
              <a:rPr lang="es-ES_tradnl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ES LA OPCIÓN DE APRENDER A VIVIR CON Y EN LA DIVERSIDAD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</p:txBody>
      </p:sp>
      <p:pic>
        <p:nvPicPr>
          <p:cNvPr id="4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12" y="2132856"/>
            <a:ext cx="2664296" cy="2690938"/>
          </a:xfrm>
          <a:prstGeom prst="rect">
            <a:avLst/>
          </a:prstGeo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917948" y="274637"/>
            <a:ext cx="9144000" cy="1020762"/>
          </a:xfrm>
        </p:spPr>
        <p:txBody>
          <a:bodyPr/>
          <a:lstStyle/>
          <a:p>
            <a:pPr algn="r"/>
            <a:r>
              <a:rPr lang="eu-ES" sz="4800" dirty="0" err="1" smtClean="0"/>
              <a:t>CURRÍCULUM</a:t>
            </a:r>
            <a:endParaRPr lang="es-ES" sz="4800" dirty="0" smtClean="0"/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7344" y="274637"/>
            <a:ext cx="9144000" cy="1020762"/>
          </a:xfrm>
        </p:spPr>
        <p:txBody>
          <a:bodyPr/>
          <a:lstStyle/>
          <a:p>
            <a:pPr algn="r"/>
            <a:r>
              <a:rPr lang="es-ES" sz="4800" dirty="0" smtClean="0"/>
              <a:t>ESTEREOTIPOS</a:t>
            </a:r>
            <a:endParaRPr lang="es-ES_tradnl" sz="4800" dirty="0"/>
          </a:p>
        </p:txBody>
      </p:sp>
      <p:sp>
        <p:nvSpPr>
          <p:cNvPr id="3" name="2 Rectángulo"/>
          <p:cNvSpPr/>
          <p:nvPr/>
        </p:nvSpPr>
        <p:spPr>
          <a:xfrm>
            <a:off x="621804" y="1916832"/>
            <a:ext cx="110892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bg1"/>
                </a:solidFill>
              </a:rPr>
              <a:t> “Las personas sordas lo oyen todo con ayuda de una prótesis”.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bg1"/>
                </a:solidFill>
              </a:rPr>
              <a:t> “Las personas sordas no pueden hablar”.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bg1"/>
                </a:solidFill>
              </a:rPr>
              <a:t> “Todas las personas sordas leen los labios”.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bg1"/>
                </a:solidFill>
              </a:rPr>
              <a:t> “Las personas sordas pueden hacer algún tipo de trabajo”.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bg1"/>
                </a:solidFill>
              </a:rPr>
              <a:t> “Las personas sordas no pueden conducir”.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chemeClr val="bg1"/>
                </a:solidFill>
              </a:rPr>
              <a:t> “Todas las personas sordas usan la lengua de signos”.</a:t>
            </a:r>
          </a:p>
        </p:txBody>
      </p:sp>
      <p:pic>
        <p:nvPicPr>
          <p:cNvPr id="8194" name="Picture 2" descr="Resultado de imagen de estereotipos socia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9996" y="4782429"/>
            <a:ext cx="7704856" cy="18149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69699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1884" y="1916832"/>
            <a:ext cx="9721080" cy="3096344"/>
          </a:xfrm>
        </p:spPr>
        <p:txBody>
          <a:bodyPr/>
          <a:lstStyle/>
          <a:p>
            <a:pPr algn="ctr"/>
            <a:r>
              <a:rPr lang="es-ES" sz="6000" dirty="0" smtClean="0"/>
              <a:t>EXPERIENCIAS DE UNA INTÉRPRETE DE LENGUA DE SIGNOS</a:t>
            </a:r>
            <a:endParaRPr lang="es-ES_tradnl" sz="6000" dirty="0"/>
          </a:p>
        </p:txBody>
      </p:sp>
    </p:spTree>
    <p:extLst>
      <p:ext uri="{BB962C8B-B14F-4D97-AF65-F5344CB8AC3E}">
        <p14:creationId xmlns:p14="http://schemas.microsoft.com/office/powerpoint/2010/main" val="95335648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Shape 676"/>
          <p:cNvSpPr txBox="1"/>
          <p:nvPr/>
        </p:nvSpPr>
        <p:spPr>
          <a:xfrm>
            <a:off x="3234650" y="2884650"/>
            <a:ext cx="5225100" cy="10887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2400">
                <a:solidFill>
                  <a:schemeClr val="lt1"/>
                </a:solidFill>
              </a:rPr>
              <a:t>¡Los niños sordos no tienen límites!</a:t>
            </a:r>
          </a:p>
          <a:p>
            <a:pPr lvl="0" algn="ctr">
              <a:spcBef>
                <a:spcPts val="0"/>
              </a:spcBef>
              <a:buNone/>
            </a:pPr>
            <a:endParaRPr/>
          </a:p>
          <a:p>
            <a:pPr lvl="0" algn="ctr">
              <a:spcBef>
                <a:spcPts val="0"/>
              </a:spcBef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https://www.youtube.com/watch?v=4ddToZVv0rw</a:t>
            </a:r>
            <a:r>
              <a:rPr lang="en-US"/>
              <a:t> </a:t>
            </a:r>
          </a:p>
        </p:txBody>
      </p:sp>
      <p:pic>
        <p:nvPicPr>
          <p:cNvPr id="677" name="Shape 677"/>
          <p:cNvPicPr preferRelativeResize="0"/>
          <p:nvPr/>
        </p:nvPicPr>
        <p:blipFill rotWithShape="1">
          <a:blip r:embed="rId4">
            <a:alphaModFix/>
          </a:blip>
          <a:srcRect l="5233" t="21785" r="45116" b="31633"/>
          <a:stretch/>
        </p:blipFill>
        <p:spPr>
          <a:xfrm>
            <a:off x="1228500" y="544300"/>
            <a:ext cx="3773674" cy="19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Shape 678"/>
          <p:cNvPicPr preferRelativeResize="0"/>
          <p:nvPr/>
        </p:nvPicPr>
        <p:blipFill rotWithShape="1">
          <a:blip r:embed="rId5">
            <a:alphaModFix/>
          </a:blip>
          <a:srcRect l="2601" t="20330" r="45565" b="33092"/>
          <a:stretch/>
        </p:blipFill>
        <p:spPr>
          <a:xfrm>
            <a:off x="6795800" y="544300"/>
            <a:ext cx="3939649" cy="19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Shape 679"/>
          <p:cNvPicPr preferRelativeResize="0"/>
          <p:nvPr/>
        </p:nvPicPr>
        <p:blipFill rotWithShape="1">
          <a:blip r:embed="rId6">
            <a:alphaModFix/>
          </a:blip>
          <a:srcRect l="6846" t="19711" r="44351" b="30862"/>
          <a:stretch/>
        </p:blipFill>
        <p:spPr>
          <a:xfrm>
            <a:off x="1062525" y="4121024"/>
            <a:ext cx="3939649" cy="2243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Shape 680"/>
          <p:cNvPicPr preferRelativeResize="0"/>
          <p:nvPr/>
        </p:nvPicPr>
        <p:blipFill rotWithShape="1">
          <a:blip r:embed="rId7">
            <a:alphaModFix/>
          </a:blip>
          <a:srcRect l="3009" t="22845" r="42766" b="30186"/>
          <a:stretch/>
        </p:blipFill>
        <p:spPr>
          <a:xfrm>
            <a:off x="6961775" y="4323175"/>
            <a:ext cx="3773674" cy="1837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 txBox="1">
            <a:spLocks noGrp="1"/>
          </p:cNvSpPr>
          <p:nvPr>
            <p:ph type="title"/>
          </p:nvPr>
        </p:nvSpPr>
        <p:spPr>
          <a:xfrm>
            <a:off x="1522412" y="274637"/>
            <a:ext cx="9144000" cy="1020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Consolas"/>
              <a:buNone/>
            </a:pPr>
            <a:r>
              <a:rPr lang="es-ES" sz="6000" b="0" i="0" u="none" strike="noStrike" cap="none" dirty="0" smtClean="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BIBLIOGRAFÍA</a:t>
            </a:r>
            <a:endParaRPr sz="6000" b="0" i="0" u="none" strike="noStrike" cap="none" dirty="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621804" y="1945360"/>
            <a:ext cx="109452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u-ES" sz="1600" dirty="0" err="1" smtClean="0">
                <a:solidFill>
                  <a:schemeClr val="bg1"/>
                </a:solidFill>
              </a:rPr>
              <a:t>Cultura</a:t>
            </a:r>
            <a:r>
              <a:rPr lang="eu-ES" sz="1600" dirty="0" smtClean="0">
                <a:solidFill>
                  <a:schemeClr val="bg1"/>
                </a:solidFill>
              </a:rPr>
              <a:t> </a:t>
            </a:r>
            <a:r>
              <a:rPr lang="eu-ES" sz="1600" dirty="0" err="1" smtClean="0">
                <a:solidFill>
                  <a:schemeClr val="bg1"/>
                </a:solidFill>
              </a:rPr>
              <a:t>Sorda</a:t>
            </a:r>
            <a:r>
              <a:rPr lang="eu-ES" sz="1600" dirty="0" smtClean="0"/>
              <a:t> </a:t>
            </a:r>
            <a:r>
              <a:rPr lang="eu-ES" sz="1600" dirty="0">
                <a:hlinkClick r:id="rId3"/>
              </a:rPr>
              <a:t>http://</a:t>
            </a:r>
            <a:r>
              <a:rPr lang="eu-ES" sz="1600" dirty="0" smtClean="0">
                <a:hlinkClick r:id="rId3"/>
              </a:rPr>
              <a:t>www.bdigital.unal.edu.co/46316/1/489541.2014.pdf</a:t>
            </a:r>
            <a:r>
              <a:rPr lang="eu-ES" sz="16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Elementos de la cultura sorda: una base para el currículum intercultural </a:t>
            </a:r>
            <a:r>
              <a:rPr lang="es-ES" sz="1600" dirty="0" smtClean="0">
                <a:hlinkClick r:id="rId4"/>
              </a:rPr>
              <a:t>http</a:t>
            </a:r>
            <a:r>
              <a:rPr lang="es-ES" sz="1600" dirty="0">
                <a:hlinkClick r:id="rId4"/>
              </a:rPr>
              <a:t>://</a:t>
            </a:r>
            <a:r>
              <a:rPr lang="es-ES" sz="1600" dirty="0" smtClean="0">
                <a:hlinkClick r:id="rId4"/>
              </a:rPr>
              <a:t>escritorioeducacionespecial.educ.ar/datos/recursos/pdf/curriculum-intercultural.pdf</a:t>
            </a:r>
            <a:r>
              <a:rPr lang="es-ES" sz="16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ASZA (Agrupación de personas Sordas de Zaragoza y Aragón), “Estrategias, recursos y conocimientos para poner en práctica con los alumnos sordos y/o con discapacidad auditiva“.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INE (Boletín Oficial del Instituto Nacional de Estadística).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Informe Portal Mayores (2011) "Discapacidad y dependencia en el País Vasco“.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CNICE (Centro nacional de formación y comunicación educativa). Educación: Ministerio de Educación y ciencia.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EDEKA "Libro blanco sobre la discapacidad en Euskadi“, Gobierno Vasco.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  <a:hlinkClick r:id="rId5"/>
              </a:rPr>
              <a:t>http://www.xtec.cat/~cllombar/espanol/informacio/informacio.htm</a:t>
            </a:r>
            <a:endParaRPr lang="es-ES" sz="16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Pérez de la Fuente, O. (2014) “Las personas sordas como minoría cultural y lingüística”. Universidad Carlos III de Madrid.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Salamanca, M.; De la Paz, M. V. (2009). “Elementos de la cultura sorda: una base para el currículum intercultural”.</a:t>
            </a:r>
          </a:p>
          <a:p>
            <a:pPr marL="285750" indent="-285750">
              <a:buFontTx/>
              <a:buChar char="-"/>
            </a:pPr>
            <a:r>
              <a:rPr lang="es-ES" sz="1600" dirty="0">
                <a:solidFill>
                  <a:schemeClr val="bg1"/>
                </a:solidFill>
              </a:rPr>
              <a:t>Elementos de la Cultura Sorda: una base para el currículum intercultural </a:t>
            </a:r>
            <a:r>
              <a:rPr lang="es-ES" sz="1600" dirty="0" smtClean="0">
                <a:solidFill>
                  <a:schemeClr val="bg1"/>
                </a:solidFill>
              </a:rPr>
              <a:t>(Mª </a:t>
            </a:r>
            <a:r>
              <a:rPr lang="es-ES" sz="1600" dirty="0">
                <a:solidFill>
                  <a:schemeClr val="bg1"/>
                </a:solidFill>
              </a:rPr>
              <a:t>Verónica de la Paz C. y Marcelo Salamanca </a:t>
            </a:r>
            <a:r>
              <a:rPr lang="es-ES" sz="1600" dirty="0" err="1">
                <a:solidFill>
                  <a:schemeClr val="bg1"/>
                </a:solidFill>
              </a:rPr>
              <a:t>Salucci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smtClean="0">
                <a:solidFill>
                  <a:schemeClr val="bg1"/>
                </a:solidFill>
              </a:rPr>
              <a:t>)</a:t>
            </a:r>
            <a:r>
              <a:rPr lang="es-ES" sz="1600" dirty="0" smtClean="0">
                <a:solidFill>
                  <a:schemeClr val="bg1"/>
                </a:solidFill>
                <a:hlinkClick r:id="rId4"/>
              </a:rPr>
              <a:t>http</a:t>
            </a:r>
            <a:r>
              <a:rPr lang="es-ES" sz="1600" dirty="0">
                <a:solidFill>
                  <a:schemeClr val="bg1"/>
                </a:solidFill>
                <a:hlinkClick r:id="rId4"/>
              </a:rPr>
              <a:t>://</a:t>
            </a:r>
            <a:r>
              <a:rPr lang="es-ES" sz="1600" dirty="0" smtClean="0">
                <a:solidFill>
                  <a:schemeClr val="bg1"/>
                </a:solidFill>
                <a:hlinkClick r:id="rId4"/>
              </a:rPr>
              <a:t>escritorioeducacionespecial.educ.ar/datos/recursos/pdf/curriculum-intercultural.pdf</a:t>
            </a:r>
            <a:endParaRPr lang="es-ES" sz="16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sz="1600" dirty="0" smtClean="0">
                <a:solidFill>
                  <a:schemeClr val="bg1"/>
                </a:solidFill>
              </a:rPr>
              <a:t> </a:t>
            </a:r>
            <a:r>
              <a:rPr lang="es-ES" sz="1600" dirty="0" err="1" smtClean="0">
                <a:solidFill>
                  <a:schemeClr val="bg1"/>
                </a:solidFill>
              </a:rPr>
              <a:t>Saldarriaga</a:t>
            </a:r>
            <a:r>
              <a:rPr lang="es-ES" sz="1600" dirty="0" smtClean="0">
                <a:solidFill>
                  <a:schemeClr val="bg1"/>
                </a:solidFill>
              </a:rPr>
              <a:t>, Bohórquez, C,C.( 2014) “ Personas sordas y diferencia cultural Representaciones hegemónicas y críticas de la sordera”. Universidad Nacional de Columbia. </a:t>
            </a:r>
            <a:r>
              <a:rPr lang="es-ES" sz="1600" dirty="0" err="1" smtClean="0">
                <a:solidFill>
                  <a:schemeClr val="bg1"/>
                </a:solidFill>
              </a:rPr>
              <a:t>Bogotá.Colombia</a:t>
            </a:r>
            <a:endParaRPr lang="es-ES" sz="16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s-ES" sz="16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37828" y="1988840"/>
            <a:ext cx="1044116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3200" dirty="0" smtClean="0">
                <a:solidFill>
                  <a:schemeClr val="bg1"/>
                </a:solidFill>
                <a:latin typeface="Footlight MT Light" pitchFamily="18" charset="0"/>
              </a:rPr>
              <a:t>"Los Sordos no son un grupo racial, la gran mayoría de ellos no están unidos por lazos sanguíneos, pero la relación que establecen entre ellos llega a ser tan fuerte que para muchos su comunidad se convierte en su segunda familia y el participar y pertenecer a ella pasa a ser una necesidad y una prioridad”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3200" dirty="0" smtClean="0">
              <a:solidFill>
                <a:schemeClr val="bg1"/>
              </a:solidFill>
              <a:latin typeface="Footlight MT Light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3200" dirty="0" smtClean="0">
              <a:solidFill>
                <a:schemeClr val="bg1"/>
              </a:solidFill>
              <a:latin typeface="Footlight MT Light" pitchFamily="18" charset="0"/>
            </a:endParaRPr>
          </a:p>
          <a:p>
            <a:r>
              <a:rPr lang="es-ES" sz="2000" dirty="0" smtClean="0">
                <a:solidFill>
                  <a:schemeClr val="bg1"/>
                </a:solidFill>
                <a:latin typeface="Footlight MT Light" pitchFamily="18" charset="0"/>
              </a:rPr>
              <a:t>(Campos, L. 2001).</a:t>
            </a:r>
          </a:p>
        </p:txBody>
      </p:sp>
    </p:spTree>
    <p:extLst>
      <p:ext uri="{BB962C8B-B14F-4D97-AF65-F5344CB8AC3E}">
        <p14:creationId xmlns:p14="http://schemas.microsoft.com/office/powerpoint/2010/main" val="20250029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55757" y="2276872"/>
            <a:ext cx="9144000" cy="2088232"/>
          </a:xfrm>
        </p:spPr>
        <p:txBody>
          <a:bodyPr/>
          <a:lstStyle/>
          <a:p>
            <a:pPr algn="ctr"/>
            <a:r>
              <a:rPr lang="es-ES" sz="6000" dirty="0" smtClean="0"/>
              <a:t>GRACIAS POR VUESTRA ATENCIÓN</a:t>
            </a:r>
            <a:endParaRPr lang="es-ES_tradnl" sz="6000" dirty="0"/>
          </a:p>
        </p:txBody>
      </p:sp>
    </p:spTree>
    <p:extLst>
      <p:ext uri="{BB962C8B-B14F-4D97-AF65-F5344CB8AC3E}">
        <p14:creationId xmlns:p14="http://schemas.microsoft.com/office/powerpoint/2010/main" val="21463264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Chalkboard_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1372</Words>
  <Application>Microsoft Office PowerPoint</Application>
  <PresentationFormat>Personalizado</PresentationFormat>
  <Paragraphs>217</Paragraphs>
  <Slides>27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27</vt:i4>
      </vt:variant>
    </vt:vector>
  </HeadingPairs>
  <TitlesOfParts>
    <vt:vector size="45" baseType="lpstr">
      <vt:lpstr>Arial</vt:lpstr>
      <vt:lpstr>Broadway</vt:lpstr>
      <vt:lpstr>Calibri</vt:lpstr>
      <vt:lpstr>Consolas</vt:lpstr>
      <vt:lpstr>Corbel</vt:lpstr>
      <vt:lpstr>Footlight MT Light</vt:lpstr>
      <vt:lpstr>Noto Sans Symbols</vt:lpstr>
      <vt:lpstr>Wingdings</vt:lpstr>
      <vt:lpstr>1_Chalkboard_16x9</vt:lpstr>
      <vt:lpstr>6_Chalkboard_16x9</vt:lpstr>
      <vt:lpstr>2_Chalkboard_16x9</vt:lpstr>
      <vt:lpstr>Chalkboard_16x9</vt:lpstr>
      <vt:lpstr>3_Chalkboard_16x9</vt:lpstr>
      <vt:lpstr>4_Chalkboard_16x9</vt:lpstr>
      <vt:lpstr>7_Chalkboard_16x9</vt:lpstr>
      <vt:lpstr>8_Chalkboard_16x9</vt:lpstr>
      <vt:lpstr>9_Chalkboard_16x9</vt:lpstr>
      <vt:lpstr>10_Chalkboard_16x9</vt:lpstr>
      <vt:lpstr>LA CULTURA SORDA</vt:lpstr>
      <vt:lpstr>            JUSTIFICACIÓN </vt:lpstr>
      <vt:lpstr>DESARROLLO</vt:lpstr>
      <vt:lpstr>PERSONAS SORDAS COMO GRUPO SOCIAL MINORITARIO</vt:lpstr>
      <vt:lpstr>UNA MIRADA MÉDICA</vt:lpstr>
      <vt:lpstr>COMUNIDAD SORDA</vt:lpstr>
      <vt:lpstr>¿QUÉ DICEN LOS NÚMEROS? </vt:lpstr>
      <vt:lpstr>Datos España: 3.528.221 personas con discapacidad      186.145 jóvenes (0 a 16 años)      5,82% problemas auditivos   Datos País Vasco: 172.857 personas con discapacidad       1064 personas son sordas</vt:lpstr>
      <vt:lpstr>LA CULTURA SORDA</vt:lpstr>
      <vt:lpstr>LA CULTURA SORDA</vt:lpstr>
      <vt:lpstr>LA CULTURA SORDA</vt:lpstr>
      <vt:lpstr>Presentación de PowerPoint</vt:lpstr>
      <vt:lpstr>LA LENGUA DE SIGNOS ES UN IDIOMA</vt:lpstr>
      <vt:lpstr>LA LENGUA DE SIGNOS</vt:lpstr>
      <vt:lpstr>¿CÓMO SE DICE…?</vt:lpstr>
      <vt:lpstr>ESTRATEGIAS EN EL AULA</vt:lpstr>
      <vt:lpstr>ESTRATEGIAS EN EL AULA</vt:lpstr>
      <vt:lpstr>ESTRATEGIAS EN EL AULA</vt:lpstr>
      <vt:lpstr>Presentación de PowerPoint</vt:lpstr>
      <vt:lpstr>CURRÍCULUM</vt:lpstr>
      <vt:lpstr>CURRÍCULUM</vt:lpstr>
      <vt:lpstr>ESTEREOTIPOS</vt:lpstr>
      <vt:lpstr>EXPERIENCIAS DE UNA INTÉRPRETE DE LENGUA DE SIGNOS</vt:lpstr>
      <vt:lpstr>Presentación de PowerPoint</vt:lpstr>
      <vt:lpstr>BIBLIOGRAFÍA</vt:lpstr>
      <vt:lpstr>Presentación de PowerPoint</vt:lpstr>
      <vt:lpstr>GRACIAS POR VUESTRA ATENCIÓN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CULTURA SORDA</dc:title>
  <dc:creator>Maria</dc:creator>
  <cp:lastModifiedBy>igone gallego</cp:lastModifiedBy>
  <cp:revision>90</cp:revision>
  <dcterms:modified xsi:type="dcterms:W3CDTF">2017-02-15T08:53:40Z</dcterms:modified>
</cp:coreProperties>
</file>